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49" r:id="rId1"/>
  </p:sldMasterIdLst>
  <p:notesMasterIdLst>
    <p:notesMasterId r:id="rId16"/>
  </p:notesMasterIdLst>
  <p:handoutMasterIdLst>
    <p:handoutMasterId r:id="rId17"/>
  </p:handoutMasterIdLst>
  <p:sldIdLst>
    <p:sldId id="536" r:id="rId2"/>
    <p:sldId id="584" r:id="rId3"/>
    <p:sldId id="566" r:id="rId4"/>
    <p:sldId id="575" r:id="rId5"/>
    <p:sldId id="586" r:id="rId6"/>
    <p:sldId id="601" r:id="rId7"/>
    <p:sldId id="596" r:id="rId8"/>
    <p:sldId id="595" r:id="rId9"/>
    <p:sldId id="594" r:id="rId10"/>
    <p:sldId id="593" r:id="rId11"/>
    <p:sldId id="592" r:id="rId12"/>
    <p:sldId id="591" r:id="rId13"/>
    <p:sldId id="589" r:id="rId14"/>
    <p:sldId id="612" r:id="rId15"/>
  </p:sldIdLst>
  <p:sldSz cx="9144000" cy="6858000" type="screen4x3"/>
  <p:notesSz cx="6797675" cy="987425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Jayshree" initials="J" lastIdx="11" clrIdx="0"/>
  <p:cmAuthor id="1" name="Bernice Mclean" initials="BM" lastIdx="2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000"/>
    <a:srgbClr val="FF3300"/>
    <a:srgbClr val="0033CC"/>
    <a:srgbClr val="009900"/>
    <a:srgbClr val="33CCFF"/>
    <a:srgbClr val="99CCFF"/>
    <a:srgbClr val="6699FF"/>
    <a:srgbClr val="66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0" d="100"/>
          <a:sy n="50" d="100"/>
        </p:scale>
        <p:origin x="-1872" y="-4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334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>
        <p:scale>
          <a:sx n="100" d="100"/>
          <a:sy n="100" d="100"/>
        </p:scale>
        <p:origin x="-1638" y="930"/>
      </p:cViewPr>
      <p:guideLst>
        <p:guide orient="horz" pos="3110"/>
        <p:guide pos="2141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commentAuthors" Target="commentAuthors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88" y="0"/>
            <a:ext cx="2946400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fld id="{144ABECE-BCF9-4374-8A21-108D8D2AF62A}" type="datetime1">
              <a:rPr lang="en-US"/>
              <a:pPr/>
              <a:t>9/25/2013</a:t>
            </a:fld>
            <a:endParaRPr lang="en-US" dirty="0"/>
          </a:p>
        </p:txBody>
      </p:sp>
      <p:sp>
        <p:nvSpPr>
          <p:cNvPr id="2765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78950"/>
            <a:ext cx="2946400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2765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88" y="9378950"/>
            <a:ext cx="2946400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fld id="{03576E56-9D45-4D47-A14E-153E3CB3F97B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945840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3713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D8E5A0DA-F7D7-42EA-8D15-AF974992FBCA}" type="datetime1">
              <a:rPr lang="en-US"/>
              <a:pPr/>
              <a:t>9/25/2013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950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dirty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691063"/>
            <a:ext cx="5438775" cy="44434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8950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378950"/>
            <a:ext cx="2946400" cy="493713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1B316D8-4BAC-407F-B5AE-2BD5AB06EF62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73170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1" charset="-128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1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1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1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1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E419F7B-0ED5-4119-A485-EAEEF4DC54CB}" type="datetime1">
              <a:rPr lang="en-US"/>
              <a:pPr/>
              <a:t>9/25/2013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AEE391-503D-4112-BA6A-53EC119FBBBE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40369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B6C1887-F066-414E-99CC-532F35776468}" type="datetime1">
              <a:rPr lang="en-US"/>
              <a:pPr/>
              <a:t>9/25/2013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17A53F7-1812-4895-8914-749440D9BD0F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36193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65E69C5-1605-485C-B773-85572F6F2992}" type="datetime1">
              <a:rPr lang="en-US"/>
              <a:pPr/>
              <a:t>9/25/2013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80A0C55-C6BE-4385-AA45-A93B7B0BF372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340209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7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2800" y="228600"/>
            <a:ext cx="2743200" cy="671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" name="Group 10"/>
          <p:cNvGrpSpPr>
            <a:grpSpLocks/>
          </p:cNvGrpSpPr>
          <p:nvPr userDrawn="1"/>
        </p:nvGrpSpPr>
        <p:grpSpPr bwMode="auto">
          <a:xfrm>
            <a:off x="2362200" y="6019800"/>
            <a:ext cx="3324225" cy="571500"/>
            <a:chOff x="381000" y="6019800"/>
            <a:chExt cx="3324225" cy="571500"/>
          </a:xfrm>
        </p:grpSpPr>
        <p:pic>
          <p:nvPicPr>
            <p:cNvPr id="5" name="Picture 76" descr="GEF_Brand_Lo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1000" y="6096000"/>
              <a:ext cx="1790447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" name="Picture 3"/>
            <p:cNvPicPr>
              <a:picLocks noChangeAspect="1" noChangeArrowheads="1"/>
            </p:cNvPicPr>
            <p:nvPr userDrawn="1"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95600" y="6019800"/>
              <a:ext cx="809625" cy="5715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7" name="Picture 4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7200" y="5943600"/>
            <a:ext cx="522288" cy="600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4" descr="UNWTO_e"/>
          <p:cNvPicPr>
            <a:picLocks noChangeAspect="1" noChangeArrowheads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7400" y="6019800"/>
            <a:ext cx="1276350" cy="723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1828800"/>
            <a:ext cx="7772400" cy="2133600"/>
          </a:xfrm>
        </p:spPr>
        <p:txBody>
          <a:bodyPr/>
          <a:lstStyle>
            <a:lvl1pPr>
              <a:defRPr sz="4400" baseline="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96147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68D10E3-D4E5-46A0-AD1B-115E598D7168}" type="datetime1">
              <a:rPr lang="en-US"/>
              <a:pPr/>
              <a:t>9/25/2013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1E0868-0324-4C64-A173-5CA93A018513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9061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694200E-F7FF-45D3-86D6-5C9ECBF1CFAD}" type="datetime1">
              <a:rPr lang="en-US"/>
              <a:pPr/>
              <a:t>9/25/2013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25ED213-B6B4-4C32-AAF3-D38358B121A6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1263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918D119-5990-403B-A675-97FA3C5FDBA1}" type="datetime1">
              <a:rPr lang="en-US"/>
              <a:pPr/>
              <a:t>9/25/2013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0A675DB-4307-4EAC-BDE3-0FA02441B6E7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02357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96B5401-33F9-4822-AF1F-63E2F92BCC1B}" type="datetime1">
              <a:rPr lang="en-US"/>
              <a:pPr/>
              <a:t>9/25/2013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5BAEBB8-E72F-4F8C-9001-222B4545B7C4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20496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C15FC87-16C8-4A46-9C65-3C5645C65B03}" type="datetime1">
              <a:rPr lang="en-US"/>
              <a:pPr/>
              <a:t>9/25/2013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30FE2EB-2E25-4A21-8838-4DBB4B5EA6AB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46891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16900AE-F7D4-44AA-A2F5-B9A743A18513}" type="datetime1">
              <a:rPr lang="en-US"/>
              <a:pPr/>
              <a:t>9/25/2013</a:t>
            </a:fld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2079DD4-3AAC-402A-A860-979528AC2FCE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87359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A4332A8-AA53-4E39-8E1E-7AF4CEC8FCEC}" type="datetime1">
              <a:rPr lang="en-US"/>
              <a:pPr/>
              <a:t>9/25/2013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0A0F165-1DFD-4524-829A-26CDD050B8CB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58185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6D1C3A0-3126-481F-87DE-25E455DF93C8}" type="datetime1">
              <a:rPr lang="en-US"/>
              <a:pPr/>
              <a:t>9/25/2013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C65D273-2D7C-4582-BEC9-14E0FF0F4C6A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19882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</a:defRPr>
            </a:lvl1pPr>
          </a:lstStyle>
          <a:p>
            <a:fld id="{8C3902B8-42D9-4BF6-AA51-5EF1F592CDC3}" type="datetime1">
              <a:rPr lang="en-US"/>
              <a:pPr/>
              <a:t>9/25/2013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fld id="{A4805BF6-95F0-4D73-8315-C76C630709B3}" type="slidenum">
              <a:rPr lang="en-US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336" r:id="rId1"/>
    <p:sldLayoutId id="2147484337" r:id="rId2"/>
    <p:sldLayoutId id="2147484338" r:id="rId3"/>
    <p:sldLayoutId id="2147484339" r:id="rId4"/>
    <p:sldLayoutId id="2147484340" r:id="rId5"/>
    <p:sldLayoutId id="2147484341" r:id="rId6"/>
    <p:sldLayoutId id="2147484342" r:id="rId7"/>
    <p:sldLayoutId id="2147484343" r:id="rId8"/>
    <p:sldLayoutId id="2147484344" r:id="rId9"/>
    <p:sldLayoutId id="2147484345" r:id="rId10"/>
    <p:sldLayoutId id="2147484346" r:id="rId11"/>
    <p:sldLayoutId id="2147484347" r:id="rId12"/>
  </p:sldLayoutIdLst>
  <p:transition spd="slow" advClick="0" advTm="10000">
    <p:pull dir="u"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pitchFamily="1" charset="-128"/>
          <a:cs typeface="ＭＳ Ｐゴシック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itchFamily="1" charset="-128"/>
          <a:cs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itchFamily="1" charset="-128"/>
          <a:cs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itchFamily="1" charset="-128"/>
          <a:cs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itchFamily="1" charset="-128"/>
          <a:cs typeface="ＭＳ Ｐゴシック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ＭＳ Ｐゴシック" pitchFamily="1" charset="-128"/>
          <a:cs typeface="ＭＳ Ｐゴシック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ＭＳ Ｐゴシック" pitchFamily="1" charset="-128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ＭＳ Ｐゴシック" pitchFamily="1" charset="-128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ＭＳ Ｐゴシック" pitchFamily="1" charset="-128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ＭＳ Ｐゴシック" pitchFamily="1" charset="-128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mailto:djmdamu@mnrt.go.tz/" TargetMode="External"/><Relationship Id="rId2" Type="http://schemas.openxmlformats.org/officeDocument/2006/relationships/hyperlink" Target="mailto:tomaschali@yahoo.com" TargetMode="Externa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hyperlink" Target="mailto:djmdamu@yahoo.com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itle 1"/>
          <p:cNvSpPr>
            <a:spLocks noGrp="1"/>
          </p:cNvSpPr>
          <p:nvPr>
            <p:ph type="ctrTitle" idx="4294967295"/>
          </p:nvPr>
        </p:nvSpPr>
        <p:spPr>
          <a:xfrm>
            <a:off x="247650" y="1295400"/>
            <a:ext cx="8610600" cy="4495800"/>
          </a:xfrm>
        </p:spPr>
        <p:txBody>
          <a:bodyPr/>
          <a:lstStyle/>
          <a:p>
            <a:r>
              <a:rPr lang="en-ZA" sz="3600" b="1" dirty="0" smtClean="0">
                <a:solidFill>
                  <a:srgbClr val="000000"/>
                </a:solidFill>
                <a:latin typeface="Georgia" pitchFamily="18" charset="0"/>
                <a:ea typeface="ＭＳ Ｐゴシック" pitchFamily="34" charset="-128"/>
                <a:cs typeface="Arial" pitchFamily="34" charset="0"/>
              </a:rPr>
              <a:t>COAST </a:t>
            </a:r>
            <a:br>
              <a:rPr lang="en-ZA" sz="3600" b="1" dirty="0" smtClean="0">
                <a:solidFill>
                  <a:srgbClr val="000000"/>
                </a:solidFill>
                <a:latin typeface="Georgia" pitchFamily="18" charset="0"/>
                <a:ea typeface="ＭＳ Ｐゴシック" pitchFamily="34" charset="-128"/>
                <a:cs typeface="Arial" pitchFamily="34" charset="0"/>
              </a:rPr>
            </a:br>
            <a:r>
              <a:rPr lang="en-ZA" sz="3600" b="1" dirty="0" smtClean="0">
                <a:solidFill>
                  <a:srgbClr val="000000"/>
                </a:solidFill>
                <a:latin typeface="Georgia" pitchFamily="18" charset="0"/>
                <a:ea typeface="ＭＳ Ｐゴシック" pitchFamily="34" charset="-128"/>
                <a:cs typeface="Arial" pitchFamily="34" charset="0"/>
              </a:rPr>
              <a:t>Steering Committee Meeting</a:t>
            </a:r>
            <a:br>
              <a:rPr lang="en-ZA" sz="3600" b="1" dirty="0" smtClean="0">
                <a:solidFill>
                  <a:srgbClr val="000000"/>
                </a:solidFill>
                <a:latin typeface="Georgia" pitchFamily="18" charset="0"/>
                <a:ea typeface="ＭＳ Ｐゴシック" pitchFamily="34" charset="-128"/>
                <a:cs typeface="Arial" pitchFamily="34" charset="0"/>
              </a:rPr>
            </a:br>
            <a:r>
              <a:rPr lang="en-ZA" sz="3600" b="1" dirty="0" smtClean="0">
                <a:solidFill>
                  <a:srgbClr val="000000"/>
                </a:solidFill>
                <a:latin typeface="Georgia" pitchFamily="18" charset="0"/>
                <a:ea typeface="ＭＳ Ｐゴシック" pitchFamily="34" charset="-128"/>
                <a:cs typeface="Arial" pitchFamily="34" charset="0"/>
              </a:rPr>
              <a:t/>
            </a:r>
            <a:br>
              <a:rPr lang="en-ZA" sz="3600" b="1" dirty="0" smtClean="0">
                <a:solidFill>
                  <a:srgbClr val="000000"/>
                </a:solidFill>
                <a:latin typeface="Georgia" pitchFamily="18" charset="0"/>
                <a:ea typeface="ＭＳ Ｐゴシック" pitchFamily="34" charset="-128"/>
                <a:cs typeface="Arial" pitchFamily="34" charset="0"/>
              </a:rPr>
            </a:br>
            <a:r>
              <a:rPr lang="en-ZA" sz="2800" b="1" dirty="0" smtClean="0">
                <a:solidFill>
                  <a:srgbClr val="000000"/>
                </a:solidFill>
                <a:latin typeface="Georgia" pitchFamily="18" charset="0"/>
                <a:ea typeface="ＭＳ Ｐゴシック" pitchFamily="34" charset="-128"/>
                <a:cs typeface="Arial" pitchFamily="34" charset="0"/>
              </a:rPr>
              <a:t>Reef &amp; Marine Recreation Management</a:t>
            </a:r>
            <a:br>
              <a:rPr lang="en-ZA" sz="2800" b="1" dirty="0" smtClean="0">
                <a:solidFill>
                  <a:srgbClr val="000000"/>
                </a:solidFill>
                <a:latin typeface="Georgia" pitchFamily="18" charset="0"/>
                <a:ea typeface="ＭＳ Ｐゴシック" pitchFamily="34" charset="-128"/>
                <a:cs typeface="Arial" pitchFamily="34" charset="0"/>
              </a:rPr>
            </a:br>
            <a:r>
              <a:rPr lang="en-ZA" sz="2800" b="1" dirty="0" smtClean="0">
                <a:solidFill>
                  <a:srgbClr val="000000"/>
                </a:solidFill>
                <a:latin typeface="Georgia" pitchFamily="18" charset="0"/>
                <a:ea typeface="ＭＳ Ｐゴシック" pitchFamily="34" charset="-128"/>
                <a:cs typeface="Arial" pitchFamily="34" charset="0"/>
              </a:rPr>
              <a:t>(RMRM)</a:t>
            </a:r>
            <a:br>
              <a:rPr lang="en-ZA" sz="2800" b="1" dirty="0" smtClean="0">
                <a:solidFill>
                  <a:srgbClr val="000000"/>
                </a:solidFill>
                <a:latin typeface="Georgia" pitchFamily="18" charset="0"/>
                <a:ea typeface="ＭＳ Ｐゴシック" pitchFamily="34" charset="-128"/>
                <a:cs typeface="Arial" pitchFamily="34" charset="0"/>
              </a:rPr>
            </a:br>
            <a:r>
              <a:rPr lang="en-ZA" sz="2800" b="1" dirty="0" smtClean="0">
                <a:solidFill>
                  <a:srgbClr val="000000"/>
                </a:solidFill>
                <a:latin typeface="Georgia" pitchFamily="18" charset="0"/>
                <a:ea typeface="ＭＳ Ｐゴシック" pitchFamily="34" charset="-128"/>
                <a:cs typeface="Arial" pitchFamily="34" charset="0"/>
              </a:rPr>
              <a:t/>
            </a:r>
            <a:br>
              <a:rPr lang="en-ZA" sz="2800" b="1" dirty="0" smtClean="0">
                <a:solidFill>
                  <a:srgbClr val="000000"/>
                </a:solidFill>
                <a:latin typeface="Georgia" pitchFamily="18" charset="0"/>
                <a:ea typeface="ＭＳ Ｐゴシック" pitchFamily="34" charset="-128"/>
                <a:cs typeface="Arial" pitchFamily="34" charset="0"/>
              </a:rPr>
            </a:br>
            <a:r>
              <a:rPr lang="en-ZA" sz="2500" b="1" dirty="0" smtClean="0">
                <a:solidFill>
                  <a:schemeClr val="accent5">
                    <a:lumMod val="75000"/>
                  </a:schemeClr>
                </a:solidFill>
                <a:latin typeface="Georgia" pitchFamily="18" charset="0"/>
                <a:ea typeface="ＭＳ Ｐゴシック" pitchFamily="34" charset="-128"/>
                <a:cs typeface="Arial" pitchFamily="34" charset="0"/>
              </a:rPr>
              <a:t>Bagamoyo, Tanzania</a:t>
            </a:r>
            <a:r>
              <a:rPr lang="en-ZA" sz="2500" b="1" dirty="0" smtClean="0">
                <a:solidFill>
                  <a:srgbClr val="000000"/>
                </a:solidFill>
                <a:latin typeface="Georgia" pitchFamily="18" charset="0"/>
                <a:ea typeface="ＭＳ Ｐゴシック" pitchFamily="34" charset="-128"/>
                <a:cs typeface="Arial" pitchFamily="34" charset="0"/>
              </a:rPr>
              <a:t/>
            </a:r>
            <a:br>
              <a:rPr lang="en-ZA" sz="2500" b="1" dirty="0" smtClean="0">
                <a:solidFill>
                  <a:srgbClr val="000000"/>
                </a:solidFill>
                <a:latin typeface="Georgia" pitchFamily="18" charset="0"/>
                <a:ea typeface="ＭＳ Ｐゴシック" pitchFamily="34" charset="-128"/>
                <a:cs typeface="Arial" pitchFamily="34" charset="0"/>
              </a:rPr>
            </a:br>
            <a:r>
              <a:rPr lang="en-ZA" sz="2500" b="1" dirty="0" smtClean="0">
                <a:solidFill>
                  <a:srgbClr val="000000"/>
                </a:solidFill>
                <a:latin typeface="Georgia" pitchFamily="18" charset="0"/>
                <a:ea typeface="ＭＳ Ｐゴシック" pitchFamily="34" charset="-128"/>
                <a:cs typeface="Arial" pitchFamily="34" charset="0"/>
              </a:rPr>
              <a:t/>
            </a:r>
            <a:br>
              <a:rPr lang="en-ZA" sz="2500" b="1" dirty="0" smtClean="0">
                <a:solidFill>
                  <a:srgbClr val="000000"/>
                </a:solidFill>
                <a:latin typeface="Georgia" pitchFamily="18" charset="0"/>
                <a:ea typeface="ＭＳ Ｐゴシック" pitchFamily="34" charset="-128"/>
                <a:cs typeface="Arial" pitchFamily="34" charset="0"/>
              </a:rPr>
            </a:br>
            <a:r>
              <a:rPr lang="en-ZA" sz="1800" b="1" dirty="0" smtClean="0">
                <a:solidFill>
                  <a:srgbClr val="000000"/>
                </a:solidFill>
                <a:latin typeface="Georgia" pitchFamily="18" charset="0"/>
                <a:ea typeface="ＭＳ Ｐゴシック" pitchFamily="34" charset="-128"/>
                <a:cs typeface="Arial" pitchFamily="34" charset="0"/>
              </a:rPr>
              <a:t>Mr. </a:t>
            </a:r>
            <a:r>
              <a:rPr lang="en-ZA" sz="1800" b="1" dirty="0">
                <a:solidFill>
                  <a:srgbClr val="000000"/>
                </a:solidFill>
                <a:latin typeface="Georgia" pitchFamily="18" charset="0"/>
                <a:ea typeface="ＭＳ Ｐゴシック" pitchFamily="34" charset="-128"/>
                <a:cs typeface="Arial" pitchFamily="34" charset="0"/>
              </a:rPr>
              <a:t>Thomas Chali &amp; </a:t>
            </a:r>
            <a:r>
              <a:rPr lang="en-ZA" sz="1800" b="1" dirty="0" err="1" smtClean="0">
                <a:solidFill>
                  <a:srgbClr val="000000"/>
                </a:solidFill>
                <a:latin typeface="Georgia" pitchFamily="18" charset="0"/>
                <a:ea typeface="ＭＳ Ｐゴシック" pitchFamily="34" charset="-128"/>
                <a:cs typeface="Arial" pitchFamily="34" charset="0"/>
              </a:rPr>
              <a:t>Mr.</a:t>
            </a:r>
            <a:r>
              <a:rPr lang="en-ZA" sz="1800" b="1" dirty="0" smtClean="0">
                <a:solidFill>
                  <a:srgbClr val="000000"/>
                </a:solidFill>
                <a:latin typeface="Georgia" pitchFamily="18" charset="0"/>
                <a:ea typeface="ＭＳ Ｐゴシック" pitchFamily="34" charset="-128"/>
                <a:cs typeface="Arial" pitchFamily="34" charset="0"/>
              </a:rPr>
              <a:t> Deograsias </a:t>
            </a:r>
            <a:r>
              <a:rPr lang="en-ZA" sz="1800" b="1" dirty="0">
                <a:solidFill>
                  <a:srgbClr val="000000"/>
                </a:solidFill>
                <a:latin typeface="Georgia" pitchFamily="18" charset="0"/>
                <a:ea typeface="ＭＳ Ｐゴシック" pitchFamily="34" charset="-128"/>
                <a:cs typeface="Arial" pitchFamily="34" charset="0"/>
              </a:rPr>
              <a:t>Mdamu</a:t>
            </a:r>
            <a:r>
              <a:rPr lang="en-ZA" sz="2800" b="1" dirty="0" smtClean="0">
                <a:solidFill>
                  <a:srgbClr val="000000"/>
                </a:solidFill>
                <a:latin typeface="Georgia" pitchFamily="18" charset="0"/>
                <a:ea typeface="ＭＳ Ｐゴシック" pitchFamily="34" charset="-128"/>
                <a:cs typeface="Arial" pitchFamily="34" charset="0"/>
              </a:rPr>
              <a:t/>
            </a:r>
            <a:br>
              <a:rPr lang="en-ZA" sz="2800" b="1" dirty="0" smtClean="0">
                <a:solidFill>
                  <a:srgbClr val="000000"/>
                </a:solidFill>
                <a:latin typeface="Georgia" pitchFamily="18" charset="0"/>
                <a:ea typeface="ＭＳ Ｐゴシック" pitchFamily="34" charset="-128"/>
                <a:cs typeface="Arial" pitchFamily="34" charset="0"/>
              </a:rPr>
            </a:br>
            <a:r>
              <a:rPr lang="en-ZA" sz="1800" b="1" dirty="0" smtClean="0">
                <a:solidFill>
                  <a:srgbClr val="000000"/>
                </a:solidFill>
                <a:latin typeface="Georgia" pitchFamily="18" charset="0"/>
                <a:ea typeface="ＭＳ Ｐゴシック" pitchFamily="34" charset="-128"/>
                <a:cs typeface="Arial" pitchFamily="34" charset="0"/>
              </a:rPr>
              <a:t>25th September, 2013</a:t>
            </a:r>
            <a:r>
              <a:rPr lang="en-ZA" sz="2800" b="1" dirty="0" smtClean="0">
                <a:solidFill>
                  <a:srgbClr val="000000"/>
                </a:solidFill>
                <a:latin typeface="Georgia" pitchFamily="18" charset="0"/>
                <a:ea typeface="ＭＳ Ｐゴシック" pitchFamily="34" charset="-128"/>
                <a:cs typeface="Arial" pitchFamily="34" charset="0"/>
              </a:rPr>
              <a:t/>
            </a:r>
            <a:br>
              <a:rPr lang="en-ZA" sz="2800" b="1" dirty="0" smtClean="0">
                <a:solidFill>
                  <a:srgbClr val="000000"/>
                </a:solidFill>
                <a:latin typeface="Georgia" pitchFamily="18" charset="0"/>
                <a:ea typeface="ＭＳ Ｐゴシック" pitchFamily="34" charset="-128"/>
                <a:cs typeface="Arial" pitchFamily="34" charset="0"/>
              </a:rPr>
            </a:br>
            <a:endParaRPr lang="en-GB" sz="2800" dirty="0" smtClean="0">
              <a:latin typeface="Arial" pitchFamily="34" charset="0"/>
              <a:ea typeface="ＭＳ Ｐゴシック" pitchFamily="34" charset="-128"/>
              <a:cs typeface="Arial" pitchFamily="34" charset="0"/>
            </a:endParaRPr>
          </a:p>
        </p:txBody>
      </p:sp>
    </p:spTree>
  </p:cSld>
  <p:clrMapOvr>
    <a:masterClrMapping/>
  </p:clrMapOvr>
  <p:transition advClick="0" advTm="10000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Title 1"/>
          <p:cNvSpPr>
            <a:spLocks noGrp="1"/>
          </p:cNvSpPr>
          <p:nvPr>
            <p:ph type="ctrTitle"/>
          </p:nvPr>
        </p:nvSpPr>
        <p:spPr>
          <a:xfrm>
            <a:off x="304800" y="2819400"/>
            <a:ext cx="8610600" cy="3200400"/>
          </a:xfrm>
        </p:spPr>
        <p:txBody>
          <a:bodyPr/>
          <a:lstStyle/>
          <a:p>
            <a:r>
              <a:rPr lang="en-ZA" sz="4000" b="1" dirty="0" smtClean="0">
                <a:solidFill>
                  <a:srgbClr val="000000"/>
                </a:solidFill>
                <a:latin typeface="Georgia" pitchFamily="18" charset="0"/>
                <a:ea typeface="ＭＳ Ｐゴシック" pitchFamily="34" charset="-128"/>
              </a:rPr>
              <a:t/>
            </a:r>
            <a:br>
              <a:rPr lang="en-ZA" sz="4000" b="1" dirty="0" smtClean="0">
                <a:solidFill>
                  <a:srgbClr val="000000"/>
                </a:solidFill>
                <a:latin typeface="Georgia" pitchFamily="18" charset="0"/>
                <a:ea typeface="ＭＳ Ｐゴシック" pitchFamily="34" charset="-128"/>
              </a:rPr>
            </a:br>
            <a:r>
              <a:rPr lang="en-ZA" sz="4000" b="1" dirty="0" smtClean="0">
                <a:solidFill>
                  <a:srgbClr val="000000"/>
                </a:solidFill>
                <a:latin typeface="Georgia" pitchFamily="18" charset="0"/>
                <a:ea typeface="ＭＳ Ｐゴシック" pitchFamily="34" charset="-128"/>
              </a:rPr>
              <a:t/>
            </a:r>
            <a:br>
              <a:rPr lang="en-ZA" sz="4000" b="1" dirty="0" smtClean="0">
                <a:solidFill>
                  <a:srgbClr val="000000"/>
                </a:solidFill>
                <a:latin typeface="Georgia" pitchFamily="18" charset="0"/>
                <a:ea typeface="ＭＳ Ｐゴシック" pitchFamily="34" charset="-128"/>
              </a:rPr>
            </a:br>
            <a:r>
              <a:rPr lang="en-ZA" sz="4000" b="1" dirty="0" smtClean="0">
                <a:solidFill>
                  <a:srgbClr val="000000"/>
                </a:solidFill>
                <a:latin typeface="Georgia" pitchFamily="18" charset="0"/>
                <a:ea typeface="ＭＳ Ｐゴシック" pitchFamily="34" charset="-128"/>
              </a:rPr>
              <a:t/>
            </a:r>
            <a:br>
              <a:rPr lang="en-ZA" sz="4000" b="1" dirty="0" smtClean="0">
                <a:solidFill>
                  <a:srgbClr val="000000"/>
                </a:solidFill>
                <a:latin typeface="Georgia" pitchFamily="18" charset="0"/>
                <a:ea typeface="ＭＳ Ｐゴシック" pitchFamily="34" charset="-128"/>
              </a:rPr>
            </a:br>
            <a:r>
              <a:rPr lang="en-ZA" sz="4000" b="1" dirty="0" smtClean="0">
                <a:solidFill>
                  <a:srgbClr val="000000"/>
                </a:solidFill>
                <a:latin typeface="Georgia" pitchFamily="18" charset="0"/>
                <a:ea typeface="ＭＳ Ｐゴシック" pitchFamily="34" charset="-128"/>
              </a:rPr>
              <a:t/>
            </a:r>
            <a:br>
              <a:rPr lang="en-ZA" sz="4000" b="1" dirty="0" smtClean="0">
                <a:solidFill>
                  <a:srgbClr val="000000"/>
                </a:solidFill>
                <a:latin typeface="Georgia" pitchFamily="18" charset="0"/>
                <a:ea typeface="ＭＳ Ｐゴシック" pitchFamily="34" charset="-128"/>
              </a:rPr>
            </a:br>
            <a:r>
              <a:rPr lang="en-ZA" sz="1200" b="1" dirty="0" smtClean="0">
                <a:solidFill>
                  <a:srgbClr val="000000"/>
                </a:solidFill>
                <a:latin typeface="Georgia" pitchFamily="18" charset="0"/>
                <a:ea typeface="ＭＳ Ｐゴシック" pitchFamily="34" charset="-128"/>
              </a:rPr>
              <a:t/>
            </a:r>
            <a:br>
              <a:rPr lang="en-ZA" sz="1200" b="1" dirty="0" smtClean="0">
                <a:solidFill>
                  <a:srgbClr val="000000"/>
                </a:solidFill>
                <a:latin typeface="Georgia" pitchFamily="18" charset="0"/>
                <a:ea typeface="ＭＳ Ｐゴシック" pitchFamily="34" charset="-128"/>
              </a:rPr>
            </a:br>
            <a:r>
              <a:rPr lang="en-ZA" sz="4000" b="1" dirty="0" smtClean="0">
                <a:solidFill>
                  <a:srgbClr val="000000"/>
                </a:solidFill>
                <a:latin typeface="Georgia" pitchFamily="18" charset="0"/>
                <a:ea typeface="ＭＳ Ｐゴシック" pitchFamily="34" charset="-128"/>
              </a:rPr>
              <a:t/>
            </a:r>
            <a:br>
              <a:rPr lang="en-ZA" sz="4000" b="1" dirty="0" smtClean="0">
                <a:solidFill>
                  <a:srgbClr val="000000"/>
                </a:solidFill>
                <a:latin typeface="Georgia" pitchFamily="18" charset="0"/>
                <a:ea typeface="ＭＳ Ｐゴシック" pitchFamily="34" charset="-128"/>
              </a:rPr>
            </a:br>
            <a:r>
              <a:rPr lang="en-ZA" sz="4000" b="1" dirty="0" smtClean="0">
                <a:solidFill>
                  <a:srgbClr val="000000"/>
                </a:solidFill>
                <a:latin typeface="Georgia" pitchFamily="18" charset="0"/>
                <a:ea typeface="ＭＳ Ｐゴシック" pitchFamily="34" charset="-128"/>
              </a:rPr>
              <a:t/>
            </a:r>
            <a:br>
              <a:rPr lang="en-ZA" sz="4000" b="1" dirty="0" smtClean="0">
                <a:solidFill>
                  <a:srgbClr val="000000"/>
                </a:solidFill>
                <a:latin typeface="Georgia" pitchFamily="18" charset="0"/>
                <a:ea typeface="ＭＳ Ｐゴシック" pitchFamily="34" charset="-128"/>
              </a:rPr>
            </a:br>
            <a:r>
              <a:rPr lang="en-ZA" sz="4000" b="1" dirty="0" smtClean="0">
                <a:solidFill>
                  <a:srgbClr val="000000"/>
                </a:solidFill>
                <a:latin typeface="Georgia" pitchFamily="18" charset="0"/>
                <a:ea typeface="ＭＳ Ｐゴシック" pitchFamily="34" charset="-128"/>
              </a:rPr>
              <a:t/>
            </a:r>
            <a:br>
              <a:rPr lang="en-ZA" sz="4000" b="1" dirty="0" smtClean="0">
                <a:solidFill>
                  <a:srgbClr val="000000"/>
                </a:solidFill>
                <a:latin typeface="Georgia" pitchFamily="18" charset="0"/>
                <a:ea typeface="ＭＳ Ｐゴシック" pitchFamily="34" charset="-128"/>
              </a:rPr>
            </a:br>
            <a:r>
              <a:rPr lang="en-ZA" sz="4000" b="1" dirty="0" smtClean="0">
                <a:solidFill>
                  <a:srgbClr val="000000"/>
                </a:solidFill>
                <a:latin typeface="Georgia" pitchFamily="18" charset="0"/>
                <a:ea typeface="ＭＳ Ｐゴシック" pitchFamily="34" charset="-128"/>
              </a:rPr>
              <a:t/>
            </a:r>
            <a:br>
              <a:rPr lang="en-ZA" sz="4000" b="1" dirty="0" smtClean="0">
                <a:solidFill>
                  <a:srgbClr val="000000"/>
                </a:solidFill>
                <a:latin typeface="Georgia" pitchFamily="18" charset="0"/>
                <a:ea typeface="ＭＳ Ｐゴシック" pitchFamily="34" charset="-128"/>
              </a:rPr>
            </a:br>
            <a:r>
              <a:rPr lang="en-ZA" sz="4000" b="1" dirty="0" smtClean="0">
                <a:solidFill>
                  <a:srgbClr val="000000"/>
                </a:solidFill>
                <a:latin typeface="Georgia" pitchFamily="18" charset="0"/>
                <a:ea typeface="ＭＳ Ｐゴシック" pitchFamily="34" charset="-128"/>
              </a:rPr>
              <a:t/>
            </a:r>
            <a:br>
              <a:rPr lang="en-ZA" sz="4000" b="1" dirty="0" smtClean="0">
                <a:solidFill>
                  <a:srgbClr val="000000"/>
                </a:solidFill>
                <a:latin typeface="Georgia" pitchFamily="18" charset="0"/>
                <a:ea typeface="ＭＳ Ｐゴシック" pitchFamily="34" charset="-128"/>
              </a:rPr>
            </a:br>
            <a:r>
              <a:rPr lang="en-ZA" sz="4000" b="1" dirty="0" smtClean="0">
                <a:solidFill>
                  <a:srgbClr val="000000"/>
                </a:solidFill>
                <a:latin typeface="Georgia" pitchFamily="18" charset="0"/>
                <a:ea typeface="ＭＳ Ｐゴシック" pitchFamily="34" charset="-128"/>
              </a:rPr>
              <a:t/>
            </a:r>
            <a:br>
              <a:rPr lang="en-ZA" sz="4000" b="1" dirty="0" smtClean="0">
                <a:solidFill>
                  <a:srgbClr val="000000"/>
                </a:solidFill>
                <a:latin typeface="Georgia" pitchFamily="18" charset="0"/>
                <a:ea typeface="ＭＳ Ｐゴシック" pitchFamily="34" charset="-128"/>
              </a:rPr>
            </a:br>
            <a:r>
              <a:rPr lang="en-ZA" sz="4000" b="1" dirty="0" smtClean="0">
                <a:solidFill>
                  <a:srgbClr val="000000"/>
                </a:solidFill>
                <a:latin typeface="Georgia" pitchFamily="18" charset="0"/>
                <a:ea typeface="ＭＳ Ｐゴシック" pitchFamily="34" charset="-128"/>
              </a:rPr>
              <a:t/>
            </a:r>
            <a:br>
              <a:rPr lang="en-ZA" sz="4000" b="1" dirty="0" smtClean="0">
                <a:solidFill>
                  <a:srgbClr val="000000"/>
                </a:solidFill>
                <a:latin typeface="Georgia" pitchFamily="18" charset="0"/>
                <a:ea typeface="ＭＳ Ｐゴシック" pitchFamily="34" charset="-128"/>
              </a:rPr>
            </a:br>
            <a:endParaRPr lang="en-ZA" dirty="0" smtClean="0">
              <a:ea typeface="ＭＳ Ｐゴシック" pitchFamily="34" charset="-128"/>
            </a:endParaRPr>
          </a:p>
        </p:txBody>
      </p:sp>
      <p:sp>
        <p:nvSpPr>
          <p:cNvPr id="37890" name="Title 1"/>
          <p:cNvSpPr txBox="1">
            <a:spLocks/>
          </p:cNvSpPr>
          <p:nvPr/>
        </p:nvSpPr>
        <p:spPr bwMode="auto">
          <a:xfrm>
            <a:off x="381000" y="990600"/>
            <a:ext cx="8610600" cy="502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marL="571500" indent="-5715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>
              <a:buFont typeface="Arial" pitchFamily="34" charset="0"/>
              <a:buChar char="•"/>
            </a:pPr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>
              <a:buFont typeface="Arial" pitchFamily="34" charset="0"/>
              <a:buChar char="•"/>
            </a:pPr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>
              <a:buFont typeface="Arial" pitchFamily="34" charset="0"/>
              <a:buChar char="•"/>
            </a:pPr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>
              <a:buFont typeface="Arial" pitchFamily="34" charset="0"/>
              <a:buChar char="•"/>
            </a:pPr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>
              <a:buFont typeface="Arial" pitchFamily="34" charset="0"/>
              <a:buChar char="•"/>
            </a:pPr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>
              <a:buFont typeface="Arial" pitchFamily="34" charset="0"/>
              <a:buChar char="•"/>
            </a:pPr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>
              <a:buFont typeface="Arial" pitchFamily="34" charset="0"/>
              <a:buChar char="•"/>
            </a:pPr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>
              <a:buFont typeface="Arial" pitchFamily="34" charset="0"/>
              <a:buChar char="•"/>
            </a:pPr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>
              <a:buFont typeface="Arial" pitchFamily="34" charset="0"/>
              <a:buChar char="•"/>
            </a:pPr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>
              <a:buFont typeface="Arial" pitchFamily="34" charset="0"/>
              <a:buChar char="•"/>
            </a:pPr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>
              <a:buFont typeface="Arial" pitchFamily="34" charset="0"/>
              <a:buChar char="•"/>
            </a:pPr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>
              <a:buFont typeface="Arial" pitchFamily="34" charset="0"/>
              <a:buChar char="•"/>
            </a:pPr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>
              <a:buFont typeface="Arial" pitchFamily="34" charset="0"/>
              <a:buChar char="•"/>
            </a:pPr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>
              <a:buFont typeface="Arial" pitchFamily="34" charset="0"/>
              <a:buChar char="•"/>
            </a:pPr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>
              <a:buFont typeface="Arial" pitchFamily="34" charset="0"/>
              <a:buChar char="•"/>
            </a:pPr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>
              <a:buFont typeface="Arial" pitchFamily="34" charset="0"/>
              <a:buChar char="•"/>
            </a:pPr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>
              <a:buFont typeface="Arial" pitchFamily="34" charset="0"/>
              <a:buChar char="•"/>
            </a:pPr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>
              <a:buFont typeface="Arial" pitchFamily="34" charset="0"/>
              <a:buChar char="•"/>
            </a:pPr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endParaRPr lang="en-ZA" sz="3200" b="1" dirty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endParaRPr lang="en-ZA" sz="3200" b="1" dirty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endParaRPr lang="en-ZA" sz="3200" b="1" dirty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endParaRPr lang="en-ZA" sz="3200" b="1" dirty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endParaRPr lang="en-ZA" sz="3200" b="1" dirty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endParaRPr lang="en-ZA" sz="3200" b="1" dirty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endParaRPr lang="en-ZA" sz="3200" b="1" dirty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endParaRPr lang="en-ZA" sz="3000" b="1" dirty="0" smtClean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endParaRPr lang="en-ZA" sz="3000" b="1" dirty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endParaRPr lang="en-ZA" sz="3000" b="1" dirty="0" smtClean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r>
              <a:rPr lang="en-ZA" sz="3200" b="1" dirty="0" smtClean="0">
                <a:solidFill>
                  <a:srgbClr val="000000"/>
                </a:solidFill>
                <a:latin typeface="Georgia" pitchFamily="18" charset="0"/>
              </a:rPr>
              <a:t>TRAINING </a:t>
            </a:r>
            <a:r>
              <a:rPr lang="en-ZA" sz="3200" b="1" dirty="0" smtClean="0">
                <a:solidFill>
                  <a:srgbClr val="000000"/>
                </a:solidFill>
                <a:latin typeface="Georgia" pitchFamily="18" charset="0"/>
              </a:rPr>
              <a:t>&amp; </a:t>
            </a:r>
            <a:r>
              <a:rPr lang="en-ZA" sz="3200" b="1" dirty="0">
                <a:solidFill>
                  <a:srgbClr val="000000"/>
                </a:solidFill>
                <a:latin typeface="Georgia" pitchFamily="18" charset="0"/>
              </a:rPr>
              <a:t>CAPACITY </a:t>
            </a:r>
            <a:r>
              <a:rPr lang="en-ZA" sz="3200" b="1" dirty="0" smtClean="0">
                <a:solidFill>
                  <a:srgbClr val="000000"/>
                </a:solidFill>
                <a:latin typeface="Georgia" pitchFamily="18" charset="0"/>
              </a:rPr>
              <a:t>BUILDING</a:t>
            </a:r>
            <a:endParaRPr lang="en-ZA" sz="3200" b="1" dirty="0">
              <a:solidFill>
                <a:srgbClr val="000000"/>
              </a:solidFill>
              <a:latin typeface="Georgia" pitchFamily="18" charset="0"/>
            </a:endParaRPr>
          </a:p>
          <a:p>
            <a:pPr marL="0" indent="0"/>
            <a:endParaRPr lang="en-ZA" sz="1400" dirty="0">
              <a:solidFill>
                <a:srgbClr val="000000"/>
              </a:solidFill>
              <a:latin typeface="Georgia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en-ZA" sz="2800" dirty="0" smtClean="0">
                <a:solidFill>
                  <a:srgbClr val="000000"/>
                </a:solidFill>
                <a:latin typeface="Georgia" pitchFamily="18" charset="0"/>
              </a:rPr>
              <a:t>“Sea </a:t>
            </a:r>
            <a:r>
              <a:rPr lang="en-ZA" sz="2800" dirty="0">
                <a:solidFill>
                  <a:srgbClr val="000000"/>
                </a:solidFill>
                <a:latin typeface="Georgia" pitchFamily="18" charset="0"/>
              </a:rPr>
              <a:t>through the Looking </a:t>
            </a:r>
            <a:r>
              <a:rPr lang="en-ZA" sz="2800" dirty="0" smtClean="0">
                <a:solidFill>
                  <a:srgbClr val="000000"/>
                </a:solidFill>
                <a:latin typeface="Georgia" pitchFamily="18" charset="0"/>
              </a:rPr>
              <a:t>Glass” Boat Training in Watamu for 3 DSMC members (completed July 2013) </a:t>
            </a:r>
            <a:endParaRPr lang="en-ZA" sz="2800" dirty="0">
              <a:solidFill>
                <a:srgbClr val="000000"/>
              </a:solidFill>
              <a:latin typeface="Georgia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en-ZA" sz="2800" dirty="0" smtClean="0">
                <a:solidFill>
                  <a:srgbClr val="000000"/>
                </a:solidFill>
                <a:latin typeface="Georgia" pitchFamily="18" charset="0"/>
              </a:rPr>
              <a:t>Participatory mapping &amp; reef monitoring</a:t>
            </a:r>
            <a:endParaRPr lang="en-ZA" sz="2800" dirty="0">
              <a:solidFill>
                <a:srgbClr val="000000"/>
              </a:solidFill>
              <a:latin typeface="Georgia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en-ZA" sz="2800" dirty="0">
                <a:solidFill>
                  <a:srgbClr val="000000"/>
                </a:solidFill>
                <a:latin typeface="Georgia" pitchFamily="18" charset="0"/>
              </a:rPr>
              <a:t>Awareness raising through </a:t>
            </a:r>
            <a:r>
              <a:rPr lang="en-ZA" sz="2800" dirty="0" smtClean="0">
                <a:solidFill>
                  <a:srgbClr val="000000"/>
                </a:solidFill>
                <a:latin typeface="Georgia" pitchFamily="18" charset="0"/>
              </a:rPr>
              <a:t>community theatre &amp; the </a:t>
            </a:r>
            <a:r>
              <a:rPr lang="en-ZA" sz="2800" dirty="0">
                <a:solidFill>
                  <a:srgbClr val="000000"/>
                </a:solidFill>
                <a:latin typeface="Georgia" pitchFamily="18" charset="0"/>
              </a:rPr>
              <a:t>creation &amp; distribution of educational </a:t>
            </a:r>
            <a:r>
              <a:rPr lang="en-ZA" sz="2800" dirty="0" smtClean="0">
                <a:solidFill>
                  <a:srgbClr val="000000"/>
                </a:solidFill>
                <a:latin typeface="Georgia" pitchFamily="18" charset="0"/>
              </a:rPr>
              <a:t>materials</a:t>
            </a:r>
            <a:endParaRPr lang="en-ZA" sz="2800" dirty="0">
              <a:solidFill>
                <a:srgbClr val="000000"/>
              </a:solidFill>
              <a:latin typeface="Georgia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en-ZA" sz="2800" dirty="0">
                <a:solidFill>
                  <a:srgbClr val="000000"/>
                </a:solidFill>
                <a:latin typeface="Georgia" pitchFamily="18" charset="0"/>
              </a:rPr>
              <a:t>Development &amp; </a:t>
            </a:r>
            <a:r>
              <a:rPr lang="en-ZA" sz="2800" dirty="0" smtClean="0">
                <a:solidFill>
                  <a:srgbClr val="000000"/>
                </a:solidFill>
                <a:latin typeface="Georgia" pitchFamily="18" charset="0"/>
              </a:rPr>
              <a:t>dissemination of </a:t>
            </a:r>
            <a:r>
              <a:rPr lang="en-ZA" sz="2800" dirty="0">
                <a:solidFill>
                  <a:srgbClr val="000000"/>
                </a:solidFill>
                <a:latin typeface="Georgia" pitchFamily="18" charset="0"/>
              </a:rPr>
              <a:t>film materials </a:t>
            </a:r>
            <a:endParaRPr lang="en-ZA" sz="2800" dirty="0" smtClean="0">
              <a:solidFill>
                <a:srgbClr val="000000"/>
              </a:solidFill>
              <a:latin typeface="Georgia" pitchFamily="18" charset="0"/>
            </a:endParaRPr>
          </a:p>
          <a:p>
            <a:pPr>
              <a:buFont typeface="Arial" pitchFamily="34" charset="0"/>
              <a:buChar char="•"/>
            </a:pPr>
            <a:endParaRPr lang="en-ZA" sz="2800" dirty="0">
              <a:solidFill>
                <a:srgbClr val="000000"/>
              </a:solidFill>
              <a:latin typeface="Georgia" pitchFamily="18" charset="0"/>
            </a:endParaRPr>
          </a:p>
          <a:p>
            <a:pPr>
              <a:buFont typeface="Arial" pitchFamily="34" charset="0"/>
              <a:buChar char="•"/>
            </a:pPr>
            <a:endParaRPr lang="en-ZA" sz="2600" b="1" dirty="0">
              <a:solidFill>
                <a:srgbClr val="000000"/>
              </a:solidFill>
              <a:latin typeface="Georgia" pitchFamily="18" charset="0"/>
            </a:endParaRPr>
          </a:p>
          <a:p>
            <a:endParaRPr lang="en-ZA" sz="2800" b="1" dirty="0">
              <a:solidFill>
                <a:srgbClr val="000000"/>
              </a:solidFill>
              <a:latin typeface="Georgia" pitchFamily="18" charset="0"/>
            </a:endParaRPr>
          </a:p>
          <a:p>
            <a:endParaRPr lang="en-ZA" sz="3000" b="1" dirty="0">
              <a:solidFill>
                <a:srgbClr val="000000"/>
              </a:solidFill>
              <a:latin typeface="Georgia" pitchFamily="18" charset="0"/>
            </a:endParaRPr>
          </a:p>
          <a:p>
            <a:pPr>
              <a:buFont typeface="Arial" pitchFamily="34" charset="0"/>
              <a:buChar char="•"/>
            </a:pPr>
            <a:endParaRPr lang="en-ZA" sz="3200" b="1" dirty="0">
              <a:solidFill>
                <a:srgbClr val="000000"/>
              </a:solidFill>
              <a:latin typeface="Georgia" pitchFamily="18" charset="0"/>
            </a:endParaRPr>
          </a:p>
          <a:p>
            <a:pPr>
              <a:buFont typeface="Arial" pitchFamily="34" charset="0"/>
              <a:buChar char="•"/>
            </a:pPr>
            <a:endParaRPr lang="en-ZA" sz="3200" b="1" dirty="0">
              <a:solidFill>
                <a:srgbClr val="000000"/>
              </a:solidFill>
              <a:latin typeface="Georgia" pitchFamily="18" charset="0"/>
            </a:endParaRPr>
          </a:p>
          <a:p>
            <a:pPr>
              <a:buFont typeface="Arial" pitchFamily="34" charset="0"/>
              <a:buChar char="•"/>
            </a:pPr>
            <a:endParaRPr lang="en-ZA" sz="3200" b="1" dirty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endParaRPr lang="en-ZA" sz="3200" b="1" dirty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endParaRPr lang="en-ZA" sz="3200" b="1" dirty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endParaRPr lang="en-ZA" sz="3200" b="1" dirty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endParaRPr lang="en-ZA" sz="3200" b="1" dirty="0">
              <a:solidFill>
                <a:srgbClr val="000000"/>
              </a:solidFill>
              <a:latin typeface="Georgia" pitchFamily="18" charset="0"/>
            </a:endParaRPr>
          </a:p>
          <a:p>
            <a:endParaRPr lang="en-ZA" sz="3200" b="1" dirty="0">
              <a:solidFill>
                <a:srgbClr val="000000"/>
              </a:solidFill>
              <a:latin typeface="Georgia" pitchFamily="18" charset="0"/>
            </a:endParaRPr>
          </a:p>
          <a:p>
            <a:pPr>
              <a:buFont typeface="Arial" pitchFamily="34" charset="0"/>
              <a:buChar char="•"/>
            </a:pPr>
            <a:endParaRPr lang="en-ZA" sz="3200" b="1" dirty="0">
              <a:solidFill>
                <a:srgbClr val="000000"/>
              </a:solidFill>
              <a:latin typeface="Georgia" pitchFamily="18" charset="0"/>
            </a:endParaRPr>
          </a:p>
          <a:p>
            <a:pPr>
              <a:buFont typeface="Arial" pitchFamily="34" charset="0"/>
              <a:buChar char="•"/>
            </a:pPr>
            <a:endParaRPr lang="en-ZA" sz="3200" b="1" dirty="0">
              <a:solidFill>
                <a:srgbClr val="000000"/>
              </a:solidFill>
              <a:latin typeface="Georgia" pitchFamily="18" charset="0"/>
            </a:endParaRPr>
          </a:p>
          <a:p>
            <a:pPr>
              <a:buFont typeface="Arial" pitchFamily="34" charset="0"/>
              <a:buChar char="•"/>
            </a:pPr>
            <a:endParaRPr lang="en-ZA" sz="3200" b="1" dirty="0">
              <a:solidFill>
                <a:srgbClr val="000000"/>
              </a:solidFill>
              <a:latin typeface="Georgia" pitchFamily="18" charset="0"/>
            </a:endParaRPr>
          </a:p>
          <a:p>
            <a:pPr>
              <a:buFont typeface="Arial" pitchFamily="34" charset="0"/>
              <a:buChar char="•"/>
            </a:pPr>
            <a:endParaRPr lang="en-ZA" sz="3200" b="1" dirty="0">
              <a:solidFill>
                <a:srgbClr val="000000"/>
              </a:solidFill>
              <a:latin typeface="Georgia" pitchFamily="18" charset="0"/>
            </a:endParaRPr>
          </a:p>
          <a:p>
            <a:pPr>
              <a:buFont typeface="Arial" pitchFamily="34" charset="0"/>
              <a:buChar char="•"/>
            </a:pPr>
            <a:endParaRPr lang="en-ZA" sz="3200" b="1" dirty="0">
              <a:solidFill>
                <a:srgbClr val="000000"/>
              </a:solidFill>
              <a:latin typeface="Georgia" pitchFamily="18" charset="0"/>
            </a:endParaRPr>
          </a:p>
          <a:p>
            <a:pPr>
              <a:buFont typeface="Arial" pitchFamily="34" charset="0"/>
              <a:buChar char="•"/>
            </a:pPr>
            <a:endParaRPr lang="en-ZA" sz="3200" b="1" dirty="0">
              <a:solidFill>
                <a:srgbClr val="000000"/>
              </a:solidFill>
              <a:latin typeface="Georgia" pitchFamily="18" charset="0"/>
            </a:endParaRPr>
          </a:p>
          <a:p>
            <a:pPr>
              <a:buFont typeface="Arial" pitchFamily="34" charset="0"/>
              <a:buChar char="•"/>
            </a:pPr>
            <a:endParaRPr lang="en-ZA" sz="3200" b="1" dirty="0">
              <a:solidFill>
                <a:srgbClr val="000000"/>
              </a:solidFill>
              <a:latin typeface="Georgia" pitchFamily="18" charset="0"/>
            </a:endParaRPr>
          </a:p>
          <a:p>
            <a:pPr>
              <a:buFont typeface="Arial" pitchFamily="34" charset="0"/>
              <a:buChar char="•"/>
            </a:pPr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>
              <a:buFont typeface="Arial" pitchFamily="34" charset="0"/>
              <a:buChar char="•"/>
            </a:pPr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>
              <a:buFont typeface="Arial" pitchFamily="34" charset="0"/>
              <a:buChar char="•"/>
            </a:pPr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>
              <a:buFont typeface="Arial" pitchFamily="34" charset="0"/>
              <a:buChar char="•"/>
            </a:pPr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>
              <a:buFont typeface="Arial" pitchFamily="34" charset="0"/>
              <a:buChar char="•"/>
            </a:pPr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>
              <a:buFont typeface="Arial" pitchFamily="34" charset="0"/>
              <a:buChar char="•"/>
            </a:pPr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r>
              <a:rPr lang="en-ZA" sz="4000" b="1" dirty="0">
                <a:solidFill>
                  <a:srgbClr val="000000"/>
                </a:solidFill>
                <a:latin typeface="Georgia" pitchFamily="18" charset="0"/>
              </a:rPr>
              <a:t/>
            </a:r>
            <a:br>
              <a:rPr lang="en-ZA" sz="4000" b="1" dirty="0">
                <a:solidFill>
                  <a:srgbClr val="000000"/>
                </a:solidFill>
                <a:latin typeface="Georgia" pitchFamily="18" charset="0"/>
              </a:rPr>
            </a:br>
            <a:r>
              <a:rPr lang="en-ZA" sz="4000" b="1" dirty="0">
                <a:solidFill>
                  <a:srgbClr val="000000"/>
                </a:solidFill>
                <a:latin typeface="Georgia" pitchFamily="18" charset="0"/>
              </a:rPr>
              <a:t/>
            </a:r>
            <a:br>
              <a:rPr lang="en-ZA" sz="4000" b="1" dirty="0">
                <a:solidFill>
                  <a:srgbClr val="000000"/>
                </a:solidFill>
                <a:latin typeface="Georgia" pitchFamily="18" charset="0"/>
              </a:rPr>
            </a:br>
            <a:r>
              <a:rPr lang="en-ZA" sz="4000" b="1" dirty="0">
                <a:solidFill>
                  <a:srgbClr val="000000"/>
                </a:solidFill>
                <a:latin typeface="Georgia" pitchFamily="18" charset="0"/>
              </a:rPr>
              <a:t/>
            </a:r>
            <a:br>
              <a:rPr lang="en-ZA" sz="4000" b="1" dirty="0">
                <a:solidFill>
                  <a:srgbClr val="000000"/>
                </a:solidFill>
                <a:latin typeface="Georgia" pitchFamily="18" charset="0"/>
              </a:rPr>
            </a:br>
            <a:r>
              <a:rPr lang="en-ZA" sz="4000" b="1" dirty="0">
                <a:solidFill>
                  <a:srgbClr val="000000"/>
                </a:solidFill>
                <a:latin typeface="Georgia" pitchFamily="18" charset="0"/>
              </a:rPr>
              <a:t/>
            </a:r>
            <a:br>
              <a:rPr lang="en-ZA" sz="4000" b="1" dirty="0">
                <a:solidFill>
                  <a:srgbClr val="000000"/>
                </a:solidFill>
                <a:latin typeface="Georgia" pitchFamily="18" charset="0"/>
              </a:rPr>
            </a:br>
            <a:r>
              <a:rPr lang="en-ZA" sz="4000" b="1" dirty="0">
                <a:solidFill>
                  <a:srgbClr val="000000"/>
                </a:solidFill>
                <a:latin typeface="Georgia" pitchFamily="18" charset="0"/>
              </a:rPr>
              <a:t/>
            </a:r>
            <a:br>
              <a:rPr lang="en-ZA" sz="4000" b="1" dirty="0">
                <a:solidFill>
                  <a:srgbClr val="000000"/>
                </a:solidFill>
                <a:latin typeface="Georgia" pitchFamily="18" charset="0"/>
              </a:rPr>
            </a:br>
            <a:r>
              <a:rPr lang="en-ZA" sz="1200" b="1" dirty="0">
                <a:solidFill>
                  <a:srgbClr val="000000"/>
                </a:solidFill>
                <a:latin typeface="Georgia" pitchFamily="18" charset="0"/>
              </a:rPr>
              <a:t> </a:t>
            </a:r>
            <a:r>
              <a:rPr lang="en-ZA" sz="4000" b="1" dirty="0">
                <a:solidFill>
                  <a:srgbClr val="000000"/>
                </a:solidFill>
                <a:latin typeface="Georgia" pitchFamily="18" charset="0"/>
              </a:rPr>
              <a:t/>
            </a:r>
            <a:br>
              <a:rPr lang="en-ZA" sz="4000" b="1" dirty="0">
                <a:solidFill>
                  <a:srgbClr val="000000"/>
                </a:solidFill>
                <a:latin typeface="Georgia" pitchFamily="18" charset="0"/>
              </a:rPr>
            </a:br>
            <a:r>
              <a:rPr lang="en-ZA" sz="4000" b="1" dirty="0">
                <a:solidFill>
                  <a:srgbClr val="000000"/>
                </a:solidFill>
                <a:latin typeface="Georgia" pitchFamily="18" charset="0"/>
              </a:rPr>
              <a:t/>
            </a:r>
            <a:br>
              <a:rPr lang="en-ZA" sz="4000" b="1" dirty="0">
                <a:solidFill>
                  <a:srgbClr val="000000"/>
                </a:solidFill>
                <a:latin typeface="Georgia" pitchFamily="18" charset="0"/>
              </a:rPr>
            </a:br>
            <a:r>
              <a:rPr lang="en-ZA" sz="1200" b="1" dirty="0">
                <a:solidFill>
                  <a:srgbClr val="000000"/>
                </a:solidFill>
                <a:latin typeface="Georgia" pitchFamily="18" charset="0"/>
              </a:rPr>
              <a:t/>
            </a:r>
            <a:br>
              <a:rPr lang="en-ZA" sz="1200" b="1" dirty="0">
                <a:solidFill>
                  <a:srgbClr val="000000"/>
                </a:solidFill>
                <a:latin typeface="Georgia" pitchFamily="18" charset="0"/>
              </a:rPr>
            </a:br>
            <a:r>
              <a:rPr lang="en-ZA" sz="4000" b="1" dirty="0">
                <a:solidFill>
                  <a:srgbClr val="000000"/>
                </a:solidFill>
                <a:latin typeface="Georgia" pitchFamily="18" charset="0"/>
              </a:rPr>
              <a:t/>
            </a:r>
            <a:br>
              <a:rPr lang="en-ZA" sz="4000" b="1" dirty="0">
                <a:solidFill>
                  <a:srgbClr val="000000"/>
                </a:solidFill>
                <a:latin typeface="Georgia" pitchFamily="18" charset="0"/>
              </a:rPr>
            </a:br>
            <a:r>
              <a:rPr lang="en-ZA" sz="4000" b="1" dirty="0">
                <a:solidFill>
                  <a:srgbClr val="000000"/>
                </a:solidFill>
                <a:latin typeface="Georgia" pitchFamily="18" charset="0"/>
              </a:rPr>
              <a:t/>
            </a:r>
            <a:br>
              <a:rPr lang="en-ZA" sz="4000" b="1" dirty="0">
                <a:solidFill>
                  <a:srgbClr val="000000"/>
                </a:solidFill>
                <a:latin typeface="Georgia" pitchFamily="18" charset="0"/>
              </a:rPr>
            </a:br>
            <a:r>
              <a:rPr lang="en-ZA" sz="4000" b="1" dirty="0">
                <a:solidFill>
                  <a:srgbClr val="000000"/>
                </a:solidFill>
                <a:latin typeface="Georgia" pitchFamily="18" charset="0"/>
              </a:rPr>
              <a:t/>
            </a:r>
            <a:br>
              <a:rPr lang="en-ZA" sz="4000" b="1" dirty="0">
                <a:solidFill>
                  <a:srgbClr val="000000"/>
                </a:solidFill>
                <a:latin typeface="Georgia" pitchFamily="18" charset="0"/>
              </a:rPr>
            </a:br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endParaRPr lang="en-ZA" sz="4400" dirty="0">
              <a:solidFill>
                <a:srgbClr val="000000"/>
              </a:solidFill>
              <a:latin typeface="Calibri" pitchFamily="34" charset="0"/>
            </a:endParaRPr>
          </a:p>
        </p:txBody>
      </p:sp>
    </p:spTree>
  </p:cSld>
  <p:clrMapOvr>
    <a:masterClrMapping/>
  </p:clrMapOvr>
  <p:transition advClick="0" advTm="10000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Title 1"/>
          <p:cNvSpPr>
            <a:spLocks noGrp="1"/>
          </p:cNvSpPr>
          <p:nvPr>
            <p:ph type="ctrTitle"/>
          </p:nvPr>
        </p:nvSpPr>
        <p:spPr>
          <a:xfrm>
            <a:off x="304800" y="2819400"/>
            <a:ext cx="8610600" cy="3200400"/>
          </a:xfrm>
        </p:spPr>
        <p:txBody>
          <a:bodyPr/>
          <a:lstStyle/>
          <a:p>
            <a:r>
              <a:rPr lang="en-ZA" sz="4000" b="1" dirty="0" smtClean="0">
                <a:solidFill>
                  <a:srgbClr val="000000"/>
                </a:solidFill>
                <a:latin typeface="Georgia" pitchFamily="18" charset="0"/>
                <a:ea typeface="ＭＳ Ｐゴシック" pitchFamily="34" charset="-128"/>
              </a:rPr>
              <a:t/>
            </a:r>
            <a:br>
              <a:rPr lang="en-ZA" sz="4000" b="1" dirty="0" smtClean="0">
                <a:solidFill>
                  <a:srgbClr val="000000"/>
                </a:solidFill>
                <a:latin typeface="Georgia" pitchFamily="18" charset="0"/>
                <a:ea typeface="ＭＳ Ｐゴシック" pitchFamily="34" charset="-128"/>
              </a:rPr>
            </a:br>
            <a:r>
              <a:rPr lang="en-ZA" sz="4000" b="1" dirty="0" smtClean="0">
                <a:solidFill>
                  <a:srgbClr val="000000"/>
                </a:solidFill>
                <a:latin typeface="Georgia" pitchFamily="18" charset="0"/>
                <a:ea typeface="ＭＳ Ｐゴシック" pitchFamily="34" charset="-128"/>
              </a:rPr>
              <a:t/>
            </a:r>
            <a:br>
              <a:rPr lang="en-ZA" sz="4000" b="1" dirty="0" smtClean="0">
                <a:solidFill>
                  <a:srgbClr val="000000"/>
                </a:solidFill>
                <a:latin typeface="Georgia" pitchFamily="18" charset="0"/>
                <a:ea typeface="ＭＳ Ｐゴシック" pitchFamily="34" charset="-128"/>
              </a:rPr>
            </a:br>
            <a:r>
              <a:rPr lang="en-ZA" sz="4000" b="1" dirty="0" smtClean="0">
                <a:solidFill>
                  <a:srgbClr val="000000"/>
                </a:solidFill>
                <a:latin typeface="Georgia" pitchFamily="18" charset="0"/>
                <a:ea typeface="ＭＳ Ｐゴシック" pitchFamily="34" charset="-128"/>
              </a:rPr>
              <a:t/>
            </a:r>
            <a:br>
              <a:rPr lang="en-ZA" sz="4000" b="1" dirty="0" smtClean="0">
                <a:solidFill>
                  <a:srgbClr val="000000"/>
                </a:solidFill>
                <a:latin typeface="Georgia" pitchFamily="18" charset="0"/>
                <a:ea typeface="ＭＳ Ｐゴシック" pitchFamily="34" charset="-128"/>
              </a:rPr>
            </a:br>
            <a:r>
              <a:rPr lang="en-ZA" sz="4000" b="1" dirty="0" smtClean="0">
                <a:solidFill>
                  <a:srgbClr val="000000"/>
                </a:solidFill>
                <a:latin typeface="Georgia" pitchFamily="18" charset="0"/>
                <a:ea typeface="ＭＳ Ｐゴシック" pitchFamily="34" charset="-128"/>
              </a:rPr>
              <a:t/>
            </a:r>
            <a:br>
              <a:rPr lang="en-ZA" sz="4000" b="1" dirty="0" smtClean="0">
                <a:solidFill>
                  <a:srgbClr val="000000"/>
                </a:solidFill>
                <a:latin typeface="Georgia" pitchFamily="18" charset="0"/>
                <a:ea typeface="ＭＳ Ｐゴシック" pitchFamily="34" charset="-128"/>
              </a:rPr>
            </a:br>
            <a:r>
              <a:rPr lang="en-ZA" sz="1200" b="1" dirty="0" smtClean="0">
                <a:solidFill>
                  <a:srgbClr val="000000"/>
                </a:solidFill>
                <a:latin typeface="Georgia" pitchFamily="18" charset="0"/>
                <a:ea typeface="ＭＳ Ｐゴシック" pitchFamily="34" charset="-128"/>
              </a:rPr>
              <a:t/>
            </a:r>
            <a:br>
              <a:rPr lang="en-ZA" sz="1200" b="1" dirty="0" smtClean="0">
                <a:solidFill>
                  <a:srgbClr val="000000"/>
                </a:solidFill>
                <a:latin typeface="Georgia" pitchFamily="18" charset="0"/>
                <a:ea typeface="ＭＳ Ｐゴシック" pitchFamily="34" charset="-128"/>
              </a:rPr>
            </a:br>
            <a:r>
              <a:rPr lang="en-ZA" sz="4000" b="1" dirty="0" smtClean="0">
                <a:solidFill>
                  <a:srgbClr val="000000"/>
                </a:solidFill>
                <a:latin typeface="Georgia" pitchFamily="18" charset="0"/>
                <a:ea typeface="ＭＳ Ｐゴシック" pitchFamily="34" charset="-128"/>
              </a:rPr>
              <a:t/>
            </a:r>
            <a:br>
              <a:rPr lang="en-ZA" sz="4000" b="1" dirty="0" smtClean="0">
                <a:solidFill>
                  <a:srgbClr val="000000"/>
                </a:solidFill>
                <a:latin typeface="Georgia" pitchFamily="18" charset="0"/>
                <a:ea typeface="ＭＳ Ｐゴシック" pitchFamily="34" charset="-128"/>
              </a:rPr>
            </a:br>
            <a:r>
              <a:rPr lang="en-ZA" sz="4000" b="1" dirty="0" smtClean="0">
                <a:solidFill>
                  <a:srgbClr val="000000"/>
                </a:solidFill>
                <a:latin typeface="Georgia" pitchFamily="18" charset="0"/>
                <a:ea typeface="ＭＳ Ｐゴシック" pitchFamily="34" charset="-128"/>
              </a:rPr>
              <a:t/>
            </a:r>
            <a:br>
              <a:rPr lang="en-ZA" sz="4000" b="1" dirty="0" smtClean="0">
                <a:solidFill>
                  <a:srgbClr val="000000"/>
                </a:solidFill>
                <a:latin typeface="Georgia" pitchFamily="18" charset="0"/>
                <a:ea typeface="ＭＳ Ｐゴシック" pitchFamily="34" charset="-128"/>
              </a:rPr>
            </a:br>
            <a:r>
              <a:rPr lang="en-ZA" sz="4000" b="1" dirty="0" smtClean="0">
                <a:solidFill>
                  <a:srgbClr val="000000"/>
                </a:solidFill>
                <a:latin typeface="Georgia" pitchFamily="18" charset="0"/>
                <a:ea typeface="ＭＳ Ｐゴシック" pitchFamily="34" charset="-128"/>
              </a:rPr>
              <a:t/>
            </a:r>
            <a:br>
              <a:rPr lang="en-ZA" sz="4000" b="1" dirty="0" smtClean="0">
                <a:solidFill>
                  <a:srgbClr val="000000"/>
                </a:solidFill>
                <a:latin typeface="Georgia" pitchFamily="18" charset="0"/>
                <a:ea typeface="ＭＳ Ｐゴシック" pitchFamily="34" charset="-128"/>
              </a:rPr>
            </a:br>
            <a:r>
              <a:rPr lang="en-ZA" sz="4000" b="1" dirty="0" smtClean="0">
                <a:solidFill>
                  <a:srgbClr val="000000"/>
                </a:solidFill>
                <a:latin typeface="Georgia" pitchFamily="18" charset="0"/>
                <a:ea typeface="ＭＳ Ｐゴシック" pitchFamily="34" charset="-128"/>
              </a:rPr>
              <a:t/>
            </a:r>
            <a:br>
              <a:rPr lang="en-ZA" sz="4000" b="1" dirty="0" smtClean="0">
                <a:solidFill>
                  <a:srgbClr val="000000"/>
                </a:solidFill>
                <a:latin typeface="Georgia" pitchFamily="18" charset="0"/>
                <a:ea typeface="ＭＳ Ｐゴシック" pitchFamily="34" charset="-128"/>
              </a:rPr>
            </a:br>
            <a:r>
              <a:rPr lang="en-ZA" sz="4000" b="1" dirty="0" smtClean="0">
                <a:solidFill>
                  <a:srgbClr val="000000"/>
                </a:solidFill>
                <a:latin typeface="Georgia" pitchFamily="18" charset="0"/>
                <a:ea typeface="ＭＳ Ｐゴシック" pitchFamily="34" charset="-128"/>
              </a:rPr>
              <a:t/>
            </a:r>
            <a:br>
              <a:rPr lang="en-ZA" sz="4000" b="1" dirty="0" smtClean="0">
                <a:solidFill>
                  <a:srgbClr val="000000"/>
                </a:solidFill>
                <a:latin typeface="Georgia" pitchFamily="18" charset="0"/>
                <a:ea typeface="ＭＳ Ｐゴシック" pitchFamily="34" charset="-128"/>
              </a:rPr>
            </a:br>
            <a:r>
              <a:rPr lang="en-ZA" sz="4000" b="1" dirty="0" smtClean="0">
                <a:solidFill>
                  <a:srgbClr val="000000"/>
                </a:solidFill>
                <a:latin typeface="Georgia" pitchFamily="18" charset="0"/>
                <a:ea typeface="ＭＳ Ｐゴシック" pitchFamily="34" charset="-128"/>
              </a:rPr>
              <a:t/>
            </a:r>
            <a:br>
              <a:rPr lang="en-ZA" sz="4000" b="1" dirty="0" smtClean="0">
                <a:solidFill>
                  <a:srgbClr val="000000"/>
                </a:solidFill>
                <a:latin typeface="Georgia" pitchFamily="18" charset="0"/>
                <a:ea typeface="ＭＳ Ｐゴシック" pitchFamily="34" charset="-128"/>
              </a:rPr>
            </a:br>
            <a:r>
              <a:rPr lang="en-ZA" sz="4000" b="1" dirty="0" smtClean="0">
                <a:solidFill>
                  <a:srgbClr val="000000"/>
                </a:solidFill>
                <a:latin typeface="Georgia" pitchFamily="18" charset="0"/>
                <a:ea typeface="ＭＳ Ｐゴシック" pitchFamily="34" charset="-128"/>
              </a:rPr>
              <a:t/>
            </a:r>
            <a:br>
              <a:rPr lang="en-ZA" sz="4000" b="1" dirty="0" smtClean="0">
                <a:solidFill>
                  <a:srgbClr val="000000"/>
                </a:solidFill>
                <a:latin typeface="Georgia" pitchFamily="18" charset="0"/>
                <a:ea typeface="ＭＳ Ｐゴシック" pitchFamily="34" charset="-128"/>
              </a:rPr>
            </a:br>
            <a:endParaRPr lang="en-ZA" dirty="0" smtClean="0">
              <a:ea typeface="ＭＳ Ｐゴシック" pitchFamily="34" charset="-128"/>
            </a:endParaRPr>
          </a:p>
        </p:txBody>
      </p:sp>
      <p:sp>
        <p:nvSpPr>
          <p:cNvPr id="38914" name="Title 1"/>
          <p:cNvSpPr txBox="1">
            <a:spLocks/>
          </p:cNvSpPr>
          <p:nvPr/>
        </p:nvSpPr>
        <p:spPr bwMode="auto">
          <a:xfrm>
            <a:off x="228600" y="990600"/>
            <a:ext cx="8610600" cy="502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marL="571500" indent="-5715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>
              <a:buFont typeface="Arial" pitchFamily="34" charset="0"/>
              <a:buChar char="•"/>
            </a:pPr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>
              <a:buFont typeface="Arial" pitchFamily="34" charset="0"/>
              <a:buChar char="•"/>
            </a:pPr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>
              <a:buFont typeface="Arial" pitchFamily="34" charset="0"/>
              <a:buChar char="•"/>
            </a:pPr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>
              <a:buFont typeface="Arial" pitchFamily="34" charset="0"/>
              <a:buChar char="•"/>
            </a:pPr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>
              <a:buFont typeface="Arial" pitchFamily="34" charset="0"/>
              <a:buChar char="•"/>
            </a:pPr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>
              <a:buFont typeface="Arial" pitchFamily="34" charset="0"/>
              <a:buChar char="•"/>
            </a:pPr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>
              <a:buFont typeface="Arial" pitchFamily="34" charset="0"/>
              <a:buChar char="•"/>
            </a:pPr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>
              <a:buFont typeface="Arial" pitchFamily="34" charset="0"/>
              <a:buChar char="•"/>
            </a:pPr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>
              <a:buFont typeface="Arial" pitchFamily="34" charset="0"/>
              <a:buChar char="•"/>
            </a:pPr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>
              <a:buFont typeface="Arial" pitchFamily="34" charset="0"/>
              <a:buChar char="•"/>
            </a:pPr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>
              <a:buFont typeface="Arial" pitchFamily="34" charset="0"/>
              <a:buChar char="•"/>
            </a:pPr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>
              <a:buFont typeface="Arial" pitchFamily="34" charset="0"/>
              <a:buChar char="•"/>
            </a:pPr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>
              <a:buFont typeface="Arial" pitchFamily="34" charset="0"/>
              <a:buChar char="•"/>
            </a:pPr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>
              <a:buFont typeface="Arial" pitchFamily="34" charset="0"/>
              <a:buChar char="•"/>
            </a:pPr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>
              <a:buFont typeface="Arial" pitchFamily="34" charset="0"/>
              <a:buChar char="•"/>
            </a:pPr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>
              <a:buFont typeface="Arial" pitchFamily="34" charset="0"/>
              <a:buChar char="•"/>
            </a:pPr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>
              <a:buFont typeface="Arial" pitchFamily="34" charset="0"/>
              <a:buChar char="•"/>
            </a:pPr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>
              <a:buFont typeface="Arial" pitchFamily="34" charset="0"/>
              <a:buChar char="•"/>
            </a:pPr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>
              <a:buFont typeface="Arial" pitchFamily="34" charset="0"/>
              <a:buChar char="•"/>
            </a:pPr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>
              <a:buFont typeface="Arial" pitchFamily="34" charset="0"/>
              <a:buChar char="•"/>
            </a:pPr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>
              <a:buFont typeface="Arial" pitchFamily="34" charset="0"/>
              <a:buChar char="•"/>
            </a:pPr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>
              <a:buFont typeface="Arial" pitchFamily="34" charset="0"/>
              <a:buChar char="•"/>
            </a:pPr>
            <a:endParaRPr lang="en-ZA" sz="3200" b="1" dirty="0">
              <a:solidFill>
                <a:srgbClr val="000000"/>
              </a:solidFill>
              <a:latin typeface="Georgia" pitchFamily="18" charset="0"/>
            </a:endParaRPr>
          </a:p>
          <a:p>
            <a:pPr>
              <a:buFont typeface="Arial" pitchFamily="34" charset="0"/>
              <a:buChar char="•"/>
            </a:pPr>
            <a:endParaRPr lang="en-ZA" sz="3200" b="1" dirty="0">
              <a:solidFill>
                <a:srgbClr val="000000"/>
              </a:solidFill>
              <a:latin typeface="Georgia" pitchFamily="18" charset="0"/>
            </a:endParaRPr>
          </a:p>
          <a:p>
            <a:pPr>
              <a:buFont typeface="Arial" pitchFamily="34" charset="0"/>
              <a:buChar char="•"/>
            </a:pPr>
            <a:endParaRPr lang="en-ZA" sz="3200" b="1" dirty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r>
              <a:rPr lang="en-ZA" sz="3200" b="1" dirty="0" smtClean="0">
                <a:solidFill>
                  <a:srgbClr val="000000"/>
                </a:solidFill>
                <a:latin typeface="Georgia" pitchFamily="18" charset="0"/>
              </a:rPr>
              <a:t>MANAGEMENT </a:t>
            </a:r>
            <a:r>
              <a:rPr lang="en-ZA" sz="3200" b="1" dirty="0">
                <a:solidFill>
                  <a:srgbClr val="000000"/>
                </a:solidFill>
                <a:latin typeface="Georgia" pitchFamily="18" charset="0"/>
              </a:rPr>
              <a:t>PLANNING </a:t>
            </a:r>
            <a:r>
              <a:rPr lang="en-ZA" sz="3200" b="1" dirty="0" smtClean="0">
                <a:solidFill>
                  <a:srgbClr val="000000"/>
                </a:solidFill>
                <a:latin typeface="Georgia" pitchFamily="18" charset="0"/>
              </a:rPr>
              <a:t>&amp; FUTURE </a:t>
            </a:r>
            <a:r>
              <a:rPr lang="en-ZA" sz="3200" b="1" dirty="0">
                <a:solidFill>
                  <a:srgbClr val="000000"/>
                </a:solidFill>
                <a:latin typeface="Georgia" pitchFamily="18" charset="0"/>
              </a:rPr>
              <a:t>SUSTAINABILITY</a:t>
            </a:r>
          </a:p>
          <a:p>
            <a:pPr algn="ctr"/>
            <a:endParaRPr lang="en-ZA" sz="1400" dirty="0">
              <a:solidFill>
                <a:srgbClr val="000000"/>
              </a:solidFill>
              <a:latin typeface="Georgia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en-ZA" sz="2800" dirty="0">
                <a:solidFill>
                  <a:srgbClr val="000000"/>
                </a:solidFill>
                <a:latin typeface="Georgia" pitchFamily="18" charset="0"/>
              </a:rPr>
              <a:t>Working towards the identification of RMRM management priorities, roles &amp; responsibilities of stakeholders</a:t>
            </a:r>
          </a:p>
          <a:p>
            <a:pPr>
              <a:buFont typeface="Arial" pitchFamily="34" charset="0"/>
              <a:buChar char="•"/>
            </a:pPr>
            <a:r>
              <a:rPr lang="en-ZA" sz="2800" dirty="0">
                <a:solidFill>
                  <a:srgbClr val="000000"/>
                </a:solidFill>
                <a:latin typeface="Georgia" pitchFamily="18" charset="0"/>
              </a:rPr>
              <a:t>Final output is a </a:t>
            </a:r>
            <a:r>
              <a:rPr lang="en-ZA" sz="2800" dirty="0" smtClean="0">
                <a:solidFill>
                  <a:srgbClr val="000000"/>
                </a:solidFill>
                <a:latin typeface="Georgia" pitchFamily="18" charset="0"/>
              </a:rPr>
              <a:t>sustainability </a:t>
            </a:r>
            <a:r>
              <a:rPr lang="en-ZA" sz="2800" dirty="0">
                <a:solidFill>
                  <a:srgbClr val="000000"/>
                </a:solidFill>
                <a:latin typeface="Georgia" pitchFamily="18" charset="0"/>
              </a:rPr>
              <a:t>management plan outlining the </a:t>
            </a:r>
            <a:r>
              <a:rPr lang="en-ZA" sz="2800" dirty="0" smtClean="0">
                <a:solidFill>
                  <a:srgbClr val="000000"/>
                </a:solidFill>
                <a:latin typeface="Georgia" pitchFamily="18" charset="0"/>
              </a:rPr>
              <a:t>above</a:t>
            </a:r>
          </a:p>
          <a:p>
            <a:pPr>
              <a:buFont typeface="Arial" pitchFamily="34" charset="0"/>
              <a:buChar char="•"/>
            </a:pPr>
            <a:endParaRPr lang="en-ZA" sz="2800" dirty="0">
              <a:solidFill>
                <a:srgbClr val="000000"/>
              </a:solidFill>
              <a:latin typeface="Georgia" pitchFamily="18" charset="0"/>
            </a:endParaRPr>
          </a:p>
          <a:p>
            <a:pPr>
              <a:buFont typeface="Arial" pitchFamily="34" charset="0"/>
              <a:buChar char="•"/>
            </a:pPr>
            <a:endParaRPr lang="en-ZA" sz="2800" dirty="0">
              <a:solidFill>
                <a:srgbClr val="000000"/>
              </a:solidFill>
              <a:latin typeface="Georgia" pitchFamily="18" charset="0"/>
            </a:endParaRPr>
          </a:p>
          <a:p>
            <a:pPr marL="0" indent="0"/>
            <a:endParaRPr lang="en-ZA" sz="2800" b="1" dirty="0" smtClean="0">
              <a:solidFill>
                <a:srgbClr val="000000"/>
              </a:solidFill>
              <a:latin typeface="Georgia" pitchFamily="18" charset="0"/>
            </a:endParaRPr>
          </a:p>
          <a:p>
            <a:pPr marL="0" indent="0"/>
            <a:endParaRPr lang="en-ZA" sz="2800" b="1" dirty="0">
              <a:solidFill>
                <a:srgbClr val="000000"/>
              </a:solidFill>
              <a:latin typeface="Georgia" pitchFamily="18" charset="0"/>
            </a:endParaRPr>
          </a:p>
          <a:p>
            <a:pPr>
              <a:buFont typeface="Arial" pitchFamily="34" charset="0"/>
              <a:buChar char="•"/>
            </a:pPr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>
              <a:buFont typeface="Arial" pitchFamily="34" charset="0"/>
              <a:buChar char="•"/>
            </a:pPr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>
              <a:buFont typeface="Arial" pitchFamily="34" charset="0"/>
              <a:buChar char="•"/>
            </a:pPr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>
              <a:buFont typeface="Arial" pitchFamily="34" charset="0"/>
              <a:buChar char="•"/>
            </a:pPr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>
              <a:buFont typeface="Arial" pitchFamily="34" charset="0"/>
              <a:buChar char="•"/>
            </a:pPr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>
              <a:buFont typeface="Arial" pitchFamily="34" charset="0"/>
              <a:buChar char="•"/>
            </a:pPr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r>
              <a:rPr lang="en-ZA" sz="4000" b="1" dirty="0">
                <a:solidFill>
                  <a:srgbClr val="000000"/>
                </a:solidFill>
                <a:latin typeface="Georgia" pitchFamily="18" charset="0"/>
              </a:rPr>
              <a:t/>
            </a:r>
            <a:br>
              <a:rPr lang="en-ZA" sz="4000" b="1" dirty="0">
                <a:solidFill>
                  <a:srgbClr val="000000"/>
                </a:solidFill>
                <a:latin typeface="Georgia" pitchFamily="18" charset="0"/>
              </a:rPr>
            </a:br>
            <a:r>
              <a:rPr lang="en-ZA" sz="4000" b="1" dirty="0">
                <a:solidFill>
                  <a:srgbClr val="000000"/>
                </a:solidFill>
                <a:latin typeface="Georgia" pitchFamily="18" charset="0"/>
              </a:rPr>
              <a:t/>
            </a:r>
            <a:br>
              <a:rPr lang="en-ZA" sz="4000" b="1" dirty="0">
                <a:solidFill>
                  <a:srgbClr val="000000"/>
                </a:solidFill>
                <a:latin typeface="Georgia" pitchFamily="18" charset="0"/>
              </a:rPr>
            </a:br>
            <a:r>
              <a:rPr lang="en-ZA" sz="4000" b="1" dirty="0">
                <a:solidFill>
                  <a:srgbClr val="000000"/>
                </a:solidFill>
                <a:latin typeface="Georgia" pitchFamily="18" charset="0"/>
              </a:rPr>
              <a:t/>
            </a:r>
            <a:br>
              <a:rPr lang="en-ZA" sz="4000" b="1" dirty="0">
                <a:solidFill>
                  <a:srgbClr val="000000"/>
                </a:solidFill>
                <a:latin typeface="Georgia" pitchFamily="18" charset="0"/>
              </a:rPr>
            </a:br>
            <a:r>
              <a:rPr lang="en-ZA" sz="4000" b="1" dirty="0">
                <a:solidFill>
                  <a:srgbClr val="000000"/>
                </a:solidFill>
                <a:latin typeface="Georgia" pitchFamily="18" charset="0"/>
              </a:rPr>
              <a:t/>
            </a:r>
            <a:br>
              <a:rPr lang="en-ZA" sz="4000" b="1" dirty="0">
                <a:solidFill>
                  <a:srgbClr val="000000"/>
                </a:solidFill>
                <a:latin typeface="Georgia" pitchFamily="18" charset="0"/>
              </a:rPr>
            </a:br>
            <a:r>
              <a:rPr lang="en-ZA" sz="4000" b="1" dirty="0">
                <a:solidFill>
                  <a:srgbClr val="000000"/>
                </a:solidFill>
                <a:latin typeface="Georgia" pitchFamily="18" charset="0"/>
              </a:rPr>
              <a:t/>
            </a:r>
            <a:br>
              <a:rPr lang="en-ZA" sz="4000" b="1" dirty="0">
                <a:solidFill>
                  <a:srgbClr val="000000"/>
                </a:solidFill>
                <a:latin typeface="Georgia" pitchFamily="18" charset="0"/>
              </a:rPr>
            </a:br>
            <a:r>
              <a:rPr lang="en-ZA" sz="1200" b="1" dirty="0">
                <a:solidFill>
                  <a:srgbClr val="000000"/>
                </a:solidFill>
                <a:latin typeface="Georgia" pitchFamily="18" charset="0"/>
              </a:rPr>
              <a:t> </a:t>
            </a:r>
            <a:r>
              <a:rPr lang="en-ZA" sz="4000" b="1" dirty="0">
                <a:solidFill>
                  <a:srgbClr val="000000"/>
                </a:solidFill>
                <a:latin typeface="Georgia" pitchFamily="18" charset="0"/>
              </a:rPr>
              <a:t/>
            </a:r>
            <a:br>
              <a:rPr lang="en-ZA" sz="4000" b="1" dirty="0">
                <a:solidFill>
                  <a:srgbClr val="000000"/>
                </a:solidFill>
                <a:latin typeface="Georgia" pitchFamily="18" charset="0"/>
              </a:rPr>
            </a:br>
            <a:r>
              <a:rPr lang="en-ZA" sz="4000" b="1" dirty="0">
                <a:solidFill>
                  <a:srgbClr val="000000"/>
                </a:solidFill>
                <a:latin typeface="Georgia" pitchFamily="18" charset="0"/>
              </a:rPr>
              <a:t/>
            </a:r>
            <a:br>
              <a:rPr lang="en-ZA" sz="4000" b="1" dirty="0">
                <a:solidFill>
                  <a:srgbClr val="000000"/>
                </a:solidFill>
                <a:latin typeface="Georgia" pitchFamily="18" charset="0"/>
              </a:rPr>
            </a:br>
            <a:r>
              <a:rPr lang="en-ZA" sz="1200" b="1" dirty="0">
                <a:solidFill>
                  <a:srgbClr val="000000"/>
                </a:solidFill>
                <a:latin typeface="Georgia" pitchFamily="18" charset="0"/>
              </a:rPr>
              <a:t/>
            </a:r>
            <a:br>
              <a:rPr lang="en-ZA" sz="1200" b="1" dirty="0">
                <a:solidFill>
                  <a:srgbClr val="000000"/>
                </a:solidFill>
                <a:latin typeface="Georgia" pitchFamily="18" charset="0"/>
              </a:rPr>
            </a:br>
            <a:r>
              <a:rPr lang="en-ZA" sz="4000" b="1" dirty="0">
                <a:solidFill>
                  <a:srgbClr val="000000"/>
                </a:solidFill>
                <a:latin typeface="Georgia" pitchFamily="18" charset="0"/>
              </a:rPr>
              <a:t/>
            </a:r>
            <a:br>
              <a:rPr lang="en-ZA" sz="4000" b="1" dirty="0">
                <a:solidFill>
                  <a:srgbClr val="000000"/>
                </a:solidFill>
                <a:latin typeface="Georgia" pitchFamily="18" charset="0"/>
              </a:rPr>
            </a:br>
            <a:r>
              <a:rPr lang="en-ZA" sz="4000" b="1" dirty="0">
                <a:solidFill>
                  <a:srgbClr val="000000"/>
                </a:solidFill>
                <a:latin typeface="Georgia" pitchFamily="18" charset="0"/>
              </a:rPr>
              <a:t/>
            </a:r>
            <a:br>
              <a:rPr lang="en-ZA" sz="4000" b="1" dirty="0">
                <a:solidFill>
                  <a:srgbClr val="000000"/>
                </a:solidFill>
                <a:latin typeface="Georgia" pitchFamily="18" charset="0"/>
              </a:rPr>
            </a:br>
            <a:r>
              <a:rPr lang="en-ZA" sz="4000" b="1" dirty="0">
                <a:solidFill>
                  <a:srgbClr val="000000"/>
                </a:solidFill>
                <a:latin typeface="Georgia" pitchFamily="18" charset="0"/>
              </a:rPr>
              <a:t/>
            </a:r>
            <a:br>
              <a:rPr lang="en-ZA" sz="4000" b="1" dirty="0">
                <a:solidFill>
                  <a:srgbClr val="000000"/>
                </a:solidFill>
                <a:latin typeface="Georgia" pitchFamily="18" charset="0"/>
              </a:rPr>
            </a:br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endParaRPr lang="en-ZA" sz="4400" dirty="0">
              <a:solidFill>
                <a:srgbClr val="000000"/>
              </a:solidFill>
              <a:latin typeface="Calibri" pitchFamily="34" charset="0"/>
            </a:endParaRPr>
          </a:p>
        </p:txBody>
      </p:sp>
    </p:spTree>
  </p:cSld>
  <p:clrMapOvr>
    <a:masterClrMapping/>
  </p:clrMapOvr>
  <p:transition advClick="0" advTm="10000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Title 1"/>
          <p:cNvSpPr>
            <a:spLocks noGrp="1"/>
          </p:cNvSpPr>
          <p:nvPr>
            <p:ph type="ctrTitle"/>
          </p:nvPr>
        </p:nvSpPr>
        <p:spPr>
          <a:xfrm>
            <a:off x="304800" y="2819400"/>
            <a:ext cx="8610600" cy="3200400"/>
          </a:xfrm>
        </p:spPr>
        <p:txBody>
          <a:bodyPr/>
          <a:lstStyle/>
          <a:p>
            <a:r>
              <a:rPr lang="en-ZA" sz="4000" b="1" dirty="0" smtClean="0">
                <a:solidFill>
                  <a:srgbClr val="000000"/>
                </a:solidFill>
                <a:latin typeface="Georgia" pitchFamily="18" charset="0"/>
                <a:ea typeface="ＭＳ Ｐゴシック" pitchFamily="34" charset="-128"/>
              </a:rPr>
              <a:t/>
            </a:r>
            <a:br>
              <a:rPr lang="en-ZA" sz="4000" b="1" dirty="0" smtClean="0">
                <a:solidFill>
                  <a:srgbClr val="000000"/>
                </a:solidFill>
                <a:latin typeface="Georgia" pitchFamily="18" charset="0"/>
                <a:ea typeface="ＭＳ Ｐゴシック" pitchFamily="34" charset="-128"/>
              </a:rPr>
            </a:br>
            <a:r>
              <a:rPr lang="en-ZA" sz="4000" b="1" dirty="0" smtClean="0">
                <a:solidFill>
                  <a:srgbClr val="000000"/>
                </a:solidFill>
                <a:latin typeface="Georgia" pitchFamily="18" charset="0"/>
                <a:ea typeface="ＭＳ Ｐゴシック" pitchFamily="34" charset="-128"/>
              </a:rPr>
              <a:t/>
            </a:r>
            <a:br>
              <a:rPr lang="en-ZA" sz="4000" b="1" dirty="0" smtClean="0">
                <a:solidFill>
                  <a:srgbClr val="000000"/>
                </a:solidFill>
                <a:latin typeface="Georgia" pitchFamily="18" charset="0"/>
                <a:ea typeface="ＭＳ Ｐゴシック" pitchFamily="34" charset="-128"/>
              </a:rPr>
            </a:br>
            <a:r>
              <a:rPr lang="en-ZA" sz="4000" b="1" dirty="0" smtClean="0">
                <a:solidFill>
                  <a:srgbClr val="000000"/>
                </a:solidFill>
                <a:latin typeface="Georgia" pitchFamily="18" charset="0"/>
                <a:ea typeface="ＭＳ Ｐゴシック" pitchFamily="34" charset="-128"/>
              </a:rPr>
              <a:t/>
            </a:r>
            <a:br>
              <a:rPr lang="en-ZA" sz="4000" b="1" dirty="0" smtClean="0">
                <a:solidFill>
                  <a:srgbClr val="000000"/>
                </a:solidFill>
                <a:latin typeface="Georgia" pitchFamily="18" charset="0"/>
                <a:ea typeface="ＭＳ Ｐゴシック" pitchFamily="34" charset="-128"/>
              </a:rPr>
            </a:br>
            <a:r>
              <a:rPr lang="en-ZA" sz="4000" b="1" dirty="0" smtClean="0">
                <a:solidFill>
                  <a:srgbClr val="000000"/>
                </a:solidFill>
                <a:latin typeface="Georgia" pitchFamily="18" charset="0"/>
                <a:ea typeface="ＭＳ Ｐゴシック" pitchFamily="34" charset="-128"/>
              </a:rPr>
              <a:t/>
            </a:r>
            <a:br>
              <a:rPr lang="en-ZA" sz="4000" b="1" dirty="0" smtClean="0">
                <a:solidFill>
                  <a:srgbClr val="000000"/>
                </a:solidFill>
                <a:latin typeface="Georgia" pitchFamily="18" charset="0"/>
                <a:ea typeface="ＭＳ Ｐゴシック" pitchFamily="34" charset="-128"/>
              </a:rPr>
            </a:br>
            <a:r>
              <a:rPr lang="en-ZA" sz="1200" b="1" dirty="0" smtClean="0">
                <a:solidFill>
                  <a:srgbClr val="000000"/>
                </a:solidFill>
                <a:latin typeface="Georgia" pitchFamily="18" charset="0"/>
                <a:ea typeface="ＭＳ Ｐゴシック" pitchFamily="34" charset="-128"/>
              </a:rPr>
              <a:t/>
            </a:r>
            <a:br>
              <a:rPr lang="en-ZA" sz="1200" b="1" dirty="0" smtClean="0">
                <a:solidFill>
                  <a:srgbClr val="000000"/>
                </a:solidFill>
                <a:latin typeface="Georgia" pitchFamily="18" charset="0"/>
                <a:ea typeface="ＭＳ Ｐゴシック" pitchFamily="34" charset="-128"/>
              </a:rPr>
            </a:br>
            <a:r>
              <a:rPr lang="en-ZA" sz="4000" b="1" dirty="0" smtClean="0">
                <a:solidFill>
                  <a:srgbClr val="000000"/>
                </a:solidFill>
                <a:latin typeface="Georgia" pitchFamily="18" charset="0"/>
                <a:ea typeface="ＭＳ Ｐゴシック" pitchFamily="34" charset="-128"/>
              </a:rPr>
              <a:t/>
            </a:r>
            <a:br>
              <a:rPr lang="en-ZA" sz="4000" b="1" dirty="0" smtClean="0">
                <a:solidFill>
                  <a:srgbClr val="000000"/>
                </a:solidFill>
                <a:latin typeface="Georgia" pitchFamily="18" charset="0"/>
                <a:ea typeface="ＭＳ Ｐゴシック" pitchFamily="34" charset="-128"/>
              </a:rPr>
            </a:br>
            <a:r>
              <a:rPr lang="en-ZA" sz="4000" b="1" dirty="0" smtClean="0">
                <a:solidFill>
                  <a:srgbClr val="000000"/>
                </a:solidFill>
                <a:latin typeface="Georgia" pitchFamily="18" charset="0"/>
                <a:ea typeface="ＭＳ Ｐゴシック" pitchFamily="34" charset="-128"/>
              </a:rPr>
              <a:t/>
            </a:r>
            <a:br>
              <a:rPr lang="en-ZA" sz="4000" b="1" dirty="0" smtClean="0">
                <a:solidFill>
                  <a:srgbClr val="000000"/>
                </a:solidFill>
                <a:latin typeface="Georgia" pitchFamily="18" charset="0"/>
                <a:ea typeface="ＭＳ Ｐゴシック" pitchFamily="34" charset="-128"/>
              </a:rPr>
            </a:br>
            <a:r>
              <a:rPr lang="en-ZA" sz="4000" b="1" dirty="0" smtClean="0">
                <a:solidFill>
                  <a:srgbClr val="000000"/>
                </a:solidFill>
                <a:latin typeface="Georgia" pitchFamily="18" charset="0"/>
                <a:ea typeface="ＭＳ Ｐゴシック" pitchFamily="34" charset="-128"/>
              </a:rPr>
              <a:t/>
            </a:r>
            <a:br>
              <a:rPr lang="en-ZA" sz="4000" b="1" dirty="0" smtClean="0">
                <a:solidFill>
                  <a:srgbClr val="000000"/>
                </a:solidFill>
                <a:latin typeface="Georgia" pitchFamily="18" charset="0"/>
                <a:ea typeface="ＭＳ Ｐゴシック" pitchFamily="34" charset="-128"/>
              </a:rPr>
            </a:br>
            <a:r>
              <a:rPr lang="en-ZA" sz="4000" b="1" dirty="0" smtClean="0">
                <a:solidFill>
                  <a:srgbClr val="000000"/>
                </a:solidFill>
                <a:latin typeface="Georgia" pitchFamily="18" charset="0"/>
                <a:ea typeface="ＭＳ Ｐゴシック" pitchFamily="34" charset="-128"/>
              </a:rPr>
              <a:t/>
            </a:r>
            <a:br>
              <a:rPr lang="en-ZA" sz="4000" b="1" dirty="0" smtClean="0">
                <a:solidFill>
                  <a:srgbClr val="000000"/>
                </a:solidFill>
                <a:latin typeface="Georgia" pitchFamily="18" charset="0"/>
                <a:ea typeface="ＭＳ Ｐゴシック" pitchFamily="34" charset="-128"/>
              </a:rPr>
            </a:br>
            <a:r>
              <a:rPr lang="en-ZA" sz="4000" b="1" dirty="0" smtClean="0">
                <a:solidFill>
                  <a:srgbClr val="000000"/>
                </a:solidFill>
                <a:latin typeface="Georgia" pitchFamily="18" charset="0"/>
                <a:ea typeface="ＭＳ Ｐゴシック" pitchFamily="34" charset="-128"/>
              </a:rPr>
              <a:t/>
            </a:r>
            <a:br>
              <a:rPr lang="en-ZA" sz="4000" b="1" dirty="0" smtClean="0">
                <a:solidFill>
                  <a:srgbClr val="000000"/>
                </a:solidFill>
                <a:latin typeface="Georgia" pitchFamily="18" charset="0"/>
                <a:ea typeface="ＭＳ Ｐゴシック" pitchFamily="34" charset="-128"/>
              </a:rPr>
            </a:br>
            <a:r>
              <a:rPr lang="en-ZA" sz="4000" b="1" dirty="0" smtClean="0">
                <a:solidFill>
                  <a:srgbClr val="000000"/>
                </a:solidFill>
                <a:latin typeface="Georgia" pitchFamily="18" charset="0"/>
                <a:ea typeface="ＭＳ Ｐゴシック" pitchFamily="34" charset="-128"/>
              </a:rPr>
              <a:t/>
            </a:r>
            <a:br>
              <a:rPr lang="en-ZA" sz="4000" b="1" dirty="0" smtClean="0">
                <a:solidFill>
                  <a:srgbClr val="000000"/>
                </a:solidFill>
                <a:latin typeface="Georgia" pitchFamily="18" charset="0"/>
                <a:ea typeface="ＭＳ Ｐゴシック" pitchFamily="34" charset="-128"/>
              </a:rPr>
            </a:br>
            <a:r>
              <a:rPr lang="en-ZA" sz="4000" b="1" dirty="0" smtClean="0">
                <a:solidFill>
                  <a:srgbClr val="000000"/>
                </a:solidFill>
                <a:latin typeface="Georgia" pitchFamily="18" charset="0"/>
                <a:ea typeface="ＭＳ Ｐゴシック" pitchFamily="34" charset="-128"/>
              </a:rPr>
              <a:t/>
            </a:r>
            <a:br>
              <a:rPr lang="en-ZA" sz="4000" b="1" dirty="0" smtClean="0">
                <a:solidFill>
                  <a:srgbClr val="000000"/>
                </a:solidFill>
                <a:latin typeface="Georgia" pitchFamily="18" charset="0"/>
                <a:ea typeface="ＭＳ Ｐゴシック" pitchFamily="34" charset="-128"/>
              </a:rPr>
            </a:br>
            <a:endParaRPr lang="en-ZA" dirty="0" smtClean="0">
              <a:ea typeface="ＭＳ Ｐゴシック" pitchFamily="34" charset="-128"/>
            </a:endParaRPr>
          </a:p>
        </p:txBody>
      </p:sp>
      <p:sp>
        <p:nvSpPr>
          <p:cNvPr id="43010" name="Title 1"/>
          <p:cNvSpPr txBox="1">
            <a:spLocks/>
          </p:cNvSpPr>
          <p:nvPr/>
        </p:nvSpPr>
        <p:spPr bwMode="auto">
          <a:xfrm>
            <a:off x="228600" y="838200"/>
            <a:ext cx="8763000" cy="510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marL="571500" indent="-5715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628650" indent="-4572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>
              <a:buFont typeface="Arial" pitchFamily="34" charset="0"/>
              <a:buChar char="•"/>
            </a:pPr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>
              <a:buFont typeface="Arial" pitchFamily="34" charset="0"/>
              <a:buChar char="•"/>
            </a:pPr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>
              <a:buFont typeface="Arial" pitchFamily="34" charset="0"/>
              <a:buChar char="•"/>
            </a:pPr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>
              <a:buFont typeface="Arial" pitchFamily="34" charset="0"/>
              <a:buChar char="•"/>
            </a:pPr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>
              <a:buFont typeface="Arial" pitchFamily="34" charset="0"/>
              <a:buChar char="•"/>
            </a:pPr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>
              <a:buFont typeface="Arial" pitchFamily="34" charset="0"/>
              <a:buChar char="•"/>
            </a:pPr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>
              <a:buFont typeface="Arial" pitchFamily="34" charset="0"/>
              <a:buChar char="•"/>
            </a:pPr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>
              <a:buFont typeface="Arial" pitchFamily="34" charset="0"/>
              <a:buChar char="•"/>
            </a:pPr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>
              <a:buFont typeface="Arial" pitchFamily="34" charset="0"/>
              <a:buChar char="•"/>
            </a:pPr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>
              <a:buFont typeface="Arial" pitchFamily="34" charset="0"/>
              <a:buChar char="•"/>
            </a:pPr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>
              <a:buFont typeface="Arial" pitchFamily="34" charset="0"/>
              <a:buChar char="•"/>
            </a:pPr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>
              <a:buFont typeface="Arial" pitchFamily="34" charset="0"/>
              <a:buChar char="•"/>
            </a:pPr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>
              <a:buFont typeface="Arial" pitchFamily="34" charset="0"/>
              <a:buChar char="•"/>
            </a:pPr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>
              <a:buFont typeface="Arial" pitchFamily="34" charset="0"/>
              <a:buChar char="•"/>
            </a:pPr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>
              <a:buFont typeface="Arial" pitchFamily="34" charset="0"/>
              <a:buChar char="•"/>
            </a:pPr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>
              <a:buFont typeface="Arial" pitchFamily="34" charset="0"/>
              <a:buChar char="•"/>
            </a:pPr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>
              <a:buFont typeface="Arial" pitchFamily="34" charset="0"/>
              <a:buChar char="•"/>
            </a:pPr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>
              <a:buFont typeface="Arial" pitchFamily="34" charset="0"/>
              <a:buChar char="•"/>
            </a:pPr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endParaRPr lang="en-ZA" sz="3000" b="1" dirty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endParaRPr lang="en-ZA" sz="3000" b="1" dirty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endParaRPr lang="en-ZA" sz="3000" b="1" dirty="0" smtClean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endParaRPr lang="en-ZA" sz="3000" b="1" dirty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endParaRPr lang="en-ZA" sz="3000" b="1" dirty="0" smtClean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endParaRPr lang="en-ZA" sz="3000" b="1" dirty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endParaRPr lang="en-ZA" sz="3000" b="1" dirty="0" smtClean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endParaRPr lang="en-ZA" sz="3000" b="1" dirty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endParaRPr lang="en-ZA" sz="3000" b="1" dirty="0" smtClean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endParaRPr lang="en-ZA" sz="3000" b="1" dirty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endParaRPr lang="en-ZA" sz="3200" b="1" dirty="0" smtClean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r>
              <a:rPr lang="en-ZA" sz="3200" b="1" dirty="0" smtClean="0">
                <a:solidFill>
                  <a:srgbClr val="000000"/>
                </a:solidFill>
                <a:latin typeface="Georgia" pitchFamily="18" charset="0"/>
              </a:rPr>
              <a:t>EARLY LESSONS</a:t>
            </a:r>
          </a:p>
          <a:p>
            <a:pPr algn="ctr"/>
            <a:endParaRPr lang="en-ZA" sz="1400" dirty="0">
              <a:solidFill>
                <a:srgbClr val="000000"/>
              </a:solidFill>
              <a:latin typeface="Georgia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en-ZA" sz="2600" dirty="0">
                <a:solidFill>
                  <a:srgbClr val="000000"/>
                </a:solidFill>
                <a:latin typeface="Georgia" pitchFamily="18" charset="0"/>
              </a:rPr>
              <a:t>Challenges in collaboration among stakeholders for improved management of marine </a:t>
            </a:r>
            <a:r>
              <a:rPr lang="en-ZA" sz="2600" dirty="0" smtClean="0">
                <a:solidFill>
                  <a:srgbClr val="000000"/>
                </a:solidFill>
                <a:latin typeface="Georgia" pitchFamily="18" charset="0"/>
              </a:rPr>
              <a:t>recreation</a:t>
            </a:r>
          </a:p>
          <a:p>
            <a:pPr>
              <a:buFont typeface="Arial" pitchFamily="34" charset="0"/>
              <a:buChar char="•"/>
            </a:pPr>
            <a:endParaRPr lang="en-ZA" sz="1200" dirty="0">
              <a:solidFill>
                <a:srgbClr val="000000"/>
              </a:solidFill>
              <a:latin typeface="Georgia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en-ZA" sz="2600" dirty="0">
                <a:solidFill>
                  <a:srgbClr val="000000"/>
                </a:solidFill>
                <a:latin typeface="Georgia" pitchFamily="18" charset="0"/>
              </a:rPr>
              <a:t>Need for: </a:t>
            </a:r>
          </a:p>
          <a:p>
            <a:pPr lvl="1">
              <a:buFontTx/>
              <a:buChar char="-"/>
            </a:pPr>
            <a:r>
              <a:rPr lang="en-ZA" dirty="0" smtClean="0">
                <a:solidFill>
                  <a:srgbClr val="000000"/>
                </a:solidFill>
                <a:latin typeface="Georgia" pitchFamily="18" charset="0"/>
              </a:rPr>
              <a:t>A </a:t>
            </a:r>
            <a:r>
              <a:rPr lang="en-ZA" dirty="0">
                <a:solidFill>
                  <a:srgbClr val="000000"/>
                </a:solidFill>
                <a:latin typeface="Georgia" pitchFamily="18" charset="0"/>
              </a:rPr>
              <a:t>greater </a:t>
            </a:r>
            <a:r>
              <a:rPr lang="en-ZA" dirty="0" smtClean="0">
                <a:solidFill>
                  <a:srgbClr val="000000"/>
                </a:solidFill>
                <a:latin typeface="Georgia" pitchFamily="18" charset="0"/>
              </a:rPr>
              <a:t>adherence to regulations including village </a:t>
            </a:r>
            <a:r>
              <a:rPr lang="en-ZA" dirty="0">
                <a:solidFill>
                  <a:srgbClr val="000000"/>
                </a:solidFill>
                <a:latin typeface="Georgia" pitchFamily="18" charset="0"/>
              </a:rPr>
              <a:t>bylaws </a:t>
            </a:r>
            <a:r>
              <a:rPr lang="en-ZA" dirty="0" smtClean="0">
                <a:solidFill>
                  <a:srgbClr val="000000"/>
                </a:solidFill>
                <a:latin typeface="Georgia" pitchFamily="18" charset="0"/>
              </a:rPr>
              <a:t>to </a:t>
            </a:r>
            <a:r>
              <a:rPr lang="en-ZA" dirty="0">
                <a:solidFill>
                  <a:srgbClr val="000000"/>
                </a:solidFill>
                <a:latin typeface="Georgia" pitchFamily="18" charset="0"/>
              </a:rPr>
              <a:t>protect sensitive habitats (reefs &amp; mangroves)</a:t>
            </a:r>
          </a:p>
          <a:p>
            <a:pPr lvl="1">
              <a:buFontTx/>
              <a:buChar char="-"/>
            </a:pPr>
            <a:r>
              <a:rPr lang="en-ZA" dirty="0">
                <a:solidFill>
                  <a:srgbClr val="000000"/>
                </a:solidFill>
                <a:latin typeface="Georgia" pitchFamily="18" charset="0"/>
              </a:rPr>
              <a:t>Greater awareness of the value of the marine environment &amp; resources through tourism </a:t>
            </a:r>
          </a:p>
          <a:p>
            <a:pPr lvl="1">
              <a:buFontTx/>
              <a:buChar char="-"/>
            </a:pPr>
            <a:r>
              <a:rPr lang="en-ZA" dirty="0" smtClean="0">
                <a:solidFill>
                  <a:srgbClr val="000000"/>
                </a:solidFill>
                <a:latin typeface="Georgia" pitchFamily="18" charset="0"/>
              </a:rPr>
              <a:t>Greater </a:t>
            </a:r>
            <a:r>
              <a:rPr lang="en-ZA" dirty="0">
                <a:solidFill>
                  <a:srgbClr val="000000"/>
                </a:solidFill>
                <a:latin typeface="Georgia" pitchFamily="18" charset="0"/>
              </a:rPr>
              <a:t>compliance &amp; enforcement by local </a:t>
            </a:r>
            <a:r>
              <a:rPr lang="en-ZA" dirty="0" smtClean="0">
                <a:solidFill>
                  <a:srgbClr val="000000"/>
                </a:solidFill>
                <a:latin typeface="Georgia" pitchFamily="18" charset="0"/>
              </a:rPr>
              <a:t>authorities</a:t>
            </a:r>
          </a:p>
          <a:p>
            <a:pPr marL="171450" lvl="1" indent="0"/>
            <a:endParaRPr lang="en-ZA" dirty="0" smtClean="0">
              <a:solidFill>
                <a:srgbClr val="000000"/>
              </a:solidFill>
              <a:latin typeface="Georgia" pitchFamily="18" charset="0"/>
            </a:endParaRPr>
          </a:p>
          <a:p>
            <a:pPr lvl="1">
              <a:buFontTx/>
              <a:buChar char="-"/>
            </a:pPr>
            <a:endParaRPr lang="en-ZA" dirty="0">
              <a:solidFill>
                <a:srgbClr val="000000"/>
              </a:solidFill>
              <a:latin typeface="Georgia" pitchFamily="18" charset="0"/>
            </a:endParaRPr>
          </a:p>
          <a:p>
            <a:pPr lvl="1">
              <a:buFontTx/>
              <a:buChar char="-"/>
            </a:pPr>
            <a:endParaRPr lang="en-ZA" dirty="0">
              <a:solidFill>
                <a:srgbClr val="000000"/>
              </a:solidFill>
              <a:latin typeface="Georgia" pitchFamily="18" charset="0"/>
            </a:endParaRPr>
          </a:p>
          <a:p>
            <a:pPr lvl="1">
              <a:buFontTx/>
              <a:buChar char="-"/>
            </a:pPr>
            <a:endParaRPr lang="en-ZA" dirty="0" smtClean="0">
              <a:solidFill>
                <a:srgbClr val="000000"/>
              </a:solidFill>
              <a:latin typeface="Georgia" pitchFamily="18" charset="0"/>
            </a:endParaRPr>
          </a:p>
          <a:p>
            <a:pPr lvl="1">
              <a:buFontTx/>
              <a:buChar char="-"/>
            </a:pPr>
            <a:endParaRPr lang="en-ZA" dirty="0">
              <a:solidFill>
                <a:srgbClr val="000000"/>
              </a:solidFill>
              <a:latin typeface="Georgia" pitchFamily="18" charset="0"/>
            </a:endParaRPr>
          </a:p>
          <a:p>
            <a:pPr lvl="1">
              <a:buFontTx/>
              <a:buChar char="-"/>
            </a:pPr>
            <a:endParaRPr lang="en-ZA" dirty="0">
              <a:solidFill>
                <a:srgbClr val="000000"/>
              </a:solidFill>
              <a:latin typeface="Georgia" pitchFamily="18" charset="0"/>
            </a:endParaRPr>
          </a:p>
          <a:p>
            <a:pPr lvl="1">
              <a:buFontTx/>
              <a:buChar char="-"/>
            </a:pPr>
            <a:endParaRPr lang="en-ZA" dirty="0">
              <a:solidFill>
                <a:srgbClr val="000000"/>
              </a:solidFill>
              <a:latin typeface="Georgia" pitchFamily="18" charset="0"/>
            </a:endParaRPr>
          </a:p>
          <a:p>
            <a:pPr marL="171450" lvl="1" indent="0"/>
            <a:endParaRPr lang="en-ZA" dirty="0">
              <a:solidFill>
                <a:srgbClr val="000000"/>
              </a:solidFill>
              <a:latin typeface="Georgia" pitchFamily="18" charset="0"/>
            </a:endParaRPr>
          </a:p>
          <a:p>
            <a:pPr lvl="1">
              <a:buFontTx/>
              <a:buChar char="-"/>
            </a:pPr>
            <a:endParaRPr lang="en-ZA" dirty="0" smtClean="0">
              <a:solidFill>
                <a:srgbClr val="000000"/>
              </a:solidFill>
              <a:latin typeface="Georgia" pitchFamily="18" charset="0"/>
            </a:endParaRPr>
          </a:p>
          <a:p>
            <a:pPr lvl="1">
              <a:buFontTx/>
              <a:buChar char="-"/>
            </a:pPr>
            <a:endParaRPr lang="en-ZA" dirty="0">
              <a:solidFill>
                <a:srgbClr val="000000"/>
              </a:solidFill>
              <a:latin typeface="Georgia" pitchFamily="18" charset="0"/>
            </a:endParaRPr>
          </a:p>
          <a:p>
            <a:pPr lvl="1">
              <a:buFontTx/>
              <a:buChar char="-"/>
            </a:pPr>
            <a:endParaRPr lang="en-ZA" dirty="0" smtClean="0">
              <a:solidFill>
                <a:srgbClr val="000000"/>
              </a:solidFill>
              <a:latin typeface="Georgia" pitchFamily="18" charset="0"/>
            </a:endParaRPr>
          </a:p>
          <a:p>
            <a:pPr lvl="1">
              <a:buFontTx/>
              <a:buChar char="-"/>
            </a:pPr>
            <a:endParaRPr lang="en-ZA" dirty="0">
              <a:solidFill>
                <a:srgbClr val="000000"/>
              </a:solidFill>
              <a:latin typeface="Georgia" pitchFamily="18" charset="0"/>
            </a:endParaRPr>
          </a:p>
          <a:p>
            <a:pPr lvl="1">
              <a:buFont typeface="Arial" pitchFamily="34" charset="0"/>
              <a:buChar char="•"/>
            </a:pPr>
            <a:endParaRPr lang="en-ZA" sz="2600" b="1" dirty="0">
              <a:solidFill>
                <a:srgbClr val="000000"/>
              </a:solidFill>
              <a:latin typeface="Georgia" pitchFamily="18" charset="0"/>
            </a:endParaRPr>
          </a:p>
          <a:p>
            <a:pPr>
              <a:buFont typeface="Arial" pitchFamily="34" charset="0"/>
              <a:buChar char="•"/>
            </a:pPr>
            <a:endParaRPr lang="en-ZA" sz="3000" b="1" dirty="0">
              <a:solidFill>
                <a:srgbClr val="000000"/>
              </a:solidFill>
              <a:latin typeface="Georgia" pitchFamily="18" charset="0"/>
            </a:endParaRPr>
          </a:p>
          <a:p>
            <a:pPr>
              <a:buFont typeface="Arial" pitchFamily="34" charset="0"/>
              <a:buChar char="•"/>
            </a:pPr>
            <a:endParaRPr lang="en-ZA" sz="3000" b="1" dirty="0">
              <a:solidFill>
                <a:srgbClr val="000000"/>
              </a:solidFill>
              <a:latin typeface="Georgia" pitchFamily="18" charset="0"/>
            </a:endParaRPr>
          </a:p>
          <a:p>
            <a:pPr>
              <a:buFont typeface="Arial" pitchFamily="34" charset="0"/>
              <a:buChar char="•"/>
            </a:pPr>
            <a:endParaRPr lang="en-ZA" sz="3000" b="1" dirty="0">
              <a:solidFill>
                <a:srgbClr val="000000"/>
              </a:solidFill>
              <a:latin typeface="Georgia" pitchFamily="18" charset="0"/>
            </a:endParaRPr>
          </a:p>
          <a:p>
            <a:pPr>
              <a:buFont typeface="Arial" pitchFamily="34" charset="0"/>
              <a:buChar char="•"/>
            </a:pPr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>
              <a:buFont typeface="Arial" pitchFamily="34" charset="0"/>
              <a:buChar char="•"/>
            </a:pPr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>
              <a:buFont typeface="Arial" pitchFamily="34" charset="0"/>
              <a:buChar char="•"/>
            </a:pPr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r>
              <a:rPr lang="en-ZA" sz="4000" b="1" dirty="0">
                <a:solidFill>
                  <a:srgbClr val="000000"/>
                </a:solidFill>
                <a:latin typeface="Georgia" pitchFamily="18" charset="0"/>
              </a:rPr>
              <a:t/>
            </a:r>
            <a:br>
              <a:rPr lang="en-ZA" sz="4000" b="1" dirty="0">
                <a:solidFill>
                  <a:srgbClr val="000000"/>
                </a:solidFill>
                <a:latin typeface="Georgia" pitchFamily="18" charset="0"/>
              </a:rPr>
            </a:br>
            <a:r>
              <a:rPr lang="en-ZA" sz="4000" b="1" dirty="0">
                <a:solidFill>
                  <a:srgbClr val="000000"/>
                </a:solidFill>
                <a:latin typeface="Georgia" pitchFamily="18" charset="0"/>
              </a:rPr>
              <a:t/>
            </a:r>
            <a:br>
              <a:rPr lang="en-ZA" sz="4000" b="1" dirty="0">
                <a:solidFill>
                  <a:srgbClr val="000000"/>
                </a:solidFill>
                <a:latin typeface="Georgia" pitchFamily="18" charset="0"/>
              </a:rPr>
            </a:br>
            <a:r>
              <a:rPr lang="en-ZA" sz="4000" b="1" dirty="0">
                <a:solidFill>
                  <a:srgbClr val="000000"/>
                </a:solidFill>
                <a:latin typeface="Georgia" pitchFamily="18" charset="0"/>
              </a:rPr>
              <a:t/>
            </a:r>
            <a:br>
              <a:rPr lang="en-ZA" sz="4000" b="1" dirty="0">
                <a:solidFill>
                  <a:srgbClr val="000000"/>
                </a:solidFill>
                <a:latin typeface="Georgia" pitchFamily="18" charset="0"/>
              </a:rPr>
            </a:br>
            <a:r>
              <a:rPr lang="en-ZA" sz="4000" b="1" dirty="0">
                <a:solidFill>
                  <a:srgbClr val="000000"/>
                </a:solidFill>
                <a:latin typeface="Georgia" pitchFamily="18" charset="0"/>
              </a:rPr>
              <a:t/>
            </a:r>
            <a:br>
              <a:rPr lang="en-ZA" sz="4000" b="1" dirty="0">
                <a:solidFill>
                  <a:srgbClr val="000000"/>
                </a:solidFill>
                <a:latin typeface="Georgia" pitchFamily="18" charset="0"/>
              </a:rPr>
            </a:br>
            <a:r>
              <a:rPr lang="en-ZA" sz="4000" b="1" dirty="0">
                <a:solidFill>
                  <a:srgbClr val="000000"/>
                </a:solidFill>
                <a:latin typeface="Georgia" pitchFamily="18" charset="0"/>
              </a:rPr>
              <a:t/>
            </a:r>
            <a:br>
              <a:rPr lang="en-ZA" sz="4000" b="1" dirty="0">
                <a:solidFill>
                  <a:srgbClr val="000000"/>
                </a:solidFill>
                <a:latin typeface="Georgia" pitchFamily="18" charset="0"/>
              </a:rPr>
            </a:br>
            <a:r>
              <a:rPr lang="en-ZA" sz="1200" b="1" dirty="0">
                <a:solidFill>
                  <a:srgbClr val="000000"/>
                </a:solidFill>
                <a:latin typeface="Georgia" pitchFamily="18" charset="0"/>
              </a:rPr>
              <a:t> </a:t>
            </a:r>
            <a:r>
              <a:rPr lang="en-ZA" sz="4000" b="1" dirty="0">
                <a:solidFill>
                  <a:srgbClr val="000000"/>
                </a:solidFill>
                <a:latin typeface="Georgia" pitchFamily="18" charset="0"/>
              </a:rPr>
              <a:t/>
            </a:r>
            <a:br>
              <a:rPr lang="en-ZA" sz="4000" b="1" dirty="0">
                <a:solidFill>
                  <a:srgbClr val="000000"/>
                </a:solidFill>
                <a:latin typeface="Georgia" pitchFamily="18" charset="0"/>
              </a:rPr>
            </a:br>
            <a:r>
              <a:rPr lang="en-ZA" sz="4000" b="1" dirty="0">
                <a:solidFill>
                  <a:srgbClr val="000000"/>
                </a:solidFill>
                <a:latin typeface="Georgia" pitchFamily="18" charset="0"/>
              </a:rPr>
              <a:t/>
            </a:r>
            <a:br>
              <a:rPr lang="en-ZA" sz="4000" b="1" dirty="0">
                <a:solidFill>
                  <a:srgbClr val="000000"/>
                </a:solidFill>
                <a:latin typeface="Georgia" pitchFamily="18" charset="0"/>
              </a:rPr>
            </a:br>
            <a:r>
              <a:rPr lang="en-ZA" sz="1200" b="1" dirty="0">
                <a:solidFill>
                  <a:srgbClr val="000000"/>
                </a:solidFill>
                <a:latin typeface="Georgia" pitchFamily="18" charset="0"/>
              </a:rPr>
              <a:t/>
            </a:r>
            <a:br>
              <a:rPr lang="en-ZA" sz="1200" b="1" dirty="0">
                <a:solidFill>
                  <a:srgbClr val="000000"/>
                </a:solidFill>
                <a:latin typeface="Georgia" pitchFamily="18" charset="0"/>
              </a:rPr>
            </a:br>
            <a:r>
              <a:rPr lang="en-ZA" sz="4000" b="1" dirty="0">
                <a:solidFill>
                  <a:srgbClr val="000000"/>
                </a:solidFill>
                <a:latin typeface="Georgia" pitchFamily="18" charset="0"/>
              </a:rPr>
              <a:t/>
            </a:r>
            <a:br>
              <a:rPr lang="en-ZA" sz="4000" b="1" dirty="0">
                <a:solidFill>
                  <a:srgbClr val="000000"/>
                </a:solidFill>
                <a:latin typeface="Georgia" pitchFamily="18" charset="0"/>
              </a:rPr>
            </a:br>
            <a:r>
              <a:rPr lang="en-ZA" sz="4000" b="1" dirty="0">
                <a:solidFill>
                  <a:srgbClr val="000000"/>
                </a:solidFill>
                <a:latin typeface="Georgia" pitchFamily="18" charset="0"/>
              </a:rPr>
              <a:t/>
            </a:r>
            <a:br>
              <a:rPr lang="en-ZA" sz="4000" b="1" dirty="0">
                <a:solidFill>
                  <a:srgbClr val="000000"/>
                </a:solidFill>
                <a:latin typeface="Georgia" pitchFamily="18" charset="0"/>
              </a:rPr>
            </a:br>
            <a:r>
              <a:rPr lang="en-ZA" sz="4000" b="1" dirty="0">
                <a:solidFill>
                  <a:srgbClr val="000000"/>
                </a:solidFill>
                <a:latin typeface="Georgia" pitchFamily="18" charset="0"/>
              </a:rPr>
              <a:t/>
            </a:r>
            <a:br>
              <a:rPr lang="en-ZA" sz="4000" b="1" dirty="0">
                <a:solidFill>
                  <a:srgbClr val="000000"/>
                </a:solidFill>
                <a:latin typeface="Georgia" pitchFamily="18" charset="0"/>
              </a:rPr>
            </a:br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endParaRPr lang="en-ZA" sz="4400" dirty="0">
              <a:solidFill>
                <a:srgbClr val="000000"/>
              </a:solidFill>
              <a:latin typeface="Calibri" pitchFamily="34" charset="0"/>
            </a:endParaRPr>
          </a:p>
        </p:txBody>
      </p:sp>
    </p:spTree>
  </p:cSld>
  <p:clrMapOvr>
    <a:masterClrMapping/>
  </p:clrMapOvr>
  <p:transition advClick="0" advTm="10000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Title 1"/>
          <p:cNvSpPr>
            <a:spLocks noGrp="1"/>
          </p:cNvSpPr>
          <p:nvPr>
            <p:ph type="ctrTitle"/>
          </p:nvPr>
        </p:nvSpPr>
        <p:spPr>
          <a:xfrm>
            <a:off x="304800" y="2819400"/>
            <a:ext cx="8610600" cy="3200400"/>
          </a:xfrm>
        </p:spPr>
        <p:txBody>
          <a:bodyPr/>
          <a:lstStyle/>
          <a:p>
            <a:r>
              <a:rPr lang="en-ZA" sz="4000" b="1" dirty="0" smtClean="0">
                <a:solidFill>
                  <a:srgbClr val="000000"/>
                </a:solidFill>
                <a:latin typeface="Georgia" pitchFamily="18" charset="0"/>
                <a:ea typeface="ＭＳ Ｐゴシック" pitchFamily="34" charset="-128"/>
              </a:rPr>
              <a:t/>
            </a:r>
            <a:br>
              <a:rPr lang="en-ZA" sz="4000" b="1" dirty="0" smtClean="0">
                <a:solidFill>
                  <a:srgbClr val="000000"/>
                </a:solidFill>
                <a:latin typeface="Georgia" pitchFamily="18" charset="0"/>
                <a:ea typeface="ＭＳ Ｐゴシック" pitchFamily="34" charset="-128"/>
              </a:rPr>
            </a:br>
            <a:r>
              <a:rPr lang="en-ZA" sz="4000" b="1" dirty="0" smtClean="0">
                <a:solidFill>
                  <a:srgbClr val="000000"/>
                </a:solidFill>
                <a:latin typeface="Georgia" pitchFamily="18" charset="0"/>
                <a:ea typeface="ＭＳ Ｐゴシック" pitchFamily="34" charset="-128"/>
              </a:rPr>
              <a:t/>
            </a:r>
            <a:br>
              <a:rPr lang="en-ZA" sz="4000" b="1" dirty="0" smtClean="0">
                <a:solidFill>
                  <a:srgbClr val="000000"/>
                </a:solidFill>
                <a:latin typeface="Georgia" pitchFamily="18" charset="0"/>
                <a:ea typeface="ＭＳ Ｐゴシック" pitchFamily="34" charset="-128"/>
              </a:rPr>
            </a:br>
            <a:r>
              <a:rPr lang="en-ZA" sz="4000" b="1" dirty="0" smtClean="0">
                <a:solidFill>
                  <a:srgbClr val="000000"/>
                </a:solidFill>
                <a:latin typeface="Georgia" pitchFamily="18" charset="0"/>
                <a:ea typeface="ＭＳ Ｐゴシック" pitchFamily="34" charset="-128"/>
              </a:rPr>
              <a:t/>
            </a:r>
            <a:br>
              <a:rPr lang="en-ZA" sz="4000" b="1" dirty="0" smtClean="0">
                <a:solidFill>
                  <a:srgbClr val="000000"/>
                </a:solidFill>
                <a:latin typeface="Georgia" pitchFamily="18" charset="0"/>
                <a:ea typeface="ＭＳ Ｐゴシック" pitchFamily="34" charset="-128"/>
              </a:rPr>
            </a:br>
            <a:r>
              <a:rPr lang="en-ZA" sz="4000" b="1" dirty="0" smtClean="0">
                <a:solidFill>
                  <a:srgbClr val="000000"/>
                </a:solidFill>
                <a:latin typeface="Georgia" pitchFamily="18" charset="0"/>
                <a:ea typeface="ＭＳ Ｐゴシック" pitchFamily="34" charset="-128"/>
              </a:rPr>
              <a:t/>
            </a:r>
            <a:br>
              <a:rPr lang="en-ZA" sz="4000" b="1" dirty="0" smtClean="0">
                <a:solidFill>
                  <a:srgbClr val="000000"/>
                </a:solidFill>
                <a:latin typeface="Georgia" pitchFamily="18" charset="0"/>
                <a:ea typeface="ＭＳ Ｐゴシック" pitchFamily="34" charset="-128"/>
              </a:rPr>
            </a:br>
            <a:r>
              <a:rPr lang="en-ZA" sz="1200" b="1" dirty="0" smtClean="0">
                <a:solidFill>
                  <a:srgbClr val="000000"/>
                </a:solidFill>
                <a:latin typeface="Georgia" pitchFamily="18" charset="0"/>
                <a:ea typeface="ＭＳ Ｐゴシック" pitchFamily="34" charset="-128"/>
              </a:rPr>
              <a:t/>
            </a:r>
            <a:br>
              <a:rPr lang="en-ZA" sz="1200" b="1" dirty="0" smtClean="0">
                <a:solidFill>
                  <a:srgbClr val="000000"/>
                </a:solidFill>
                <a:latin typeface="Georgia" pitchFamily="18" charset="0"/>
                <a:ea typeface="ＭＳ Ｐゴシック" pitchFamily="34" charset="-128"/>
              </a:rPr>
            </a:br>
            <a:r>
              <a:rPr lang="en-ZA" sz="4000" b="1" dirty="0" smtClean="0">
                <a:solidFill>
                  <a:srgbClr val="000000"/>
                </a:solidFill>
                <a:latin typeface="Georgia" pitchFamily="18" charset="0"/>
                <a:ea typeface="ＭＳ Ｐゴシック" pitchFamily="34" charset="-128"/>
              </a:rPr>
              <a:t/>
            </a:r>
            <a:br>
              <a:rPr lang="en-ZA" sz="4000" b="1" dirty="0" smtClean="0">
                <a:solidFill>
                  <a:srgbClr val="000000"/>
                </a:solidFill>
                <a:latin typeface="Georgia" pitchFamily="18" charset="0"/>
                <a:ea typeface="ＭＳ Ｐゴシック" pitchFamily="34" charset="-128"/>
              </a:rPr>
            </a:br>
            <a:r>
              <a:rPr lang="en-ZA" sz="4000" b="1" dirty="0" smtClean="0">
                <a:solidFill>
                  <a:srgbClr val="000000"/>
                </a:solidFill>
                <a:latin typeface="Georgia" pitchFamily="18" charset="0"/>
                <a:ea typeface="ＭＳ Ｐゴシック" pitchFamily="34" charset="-128"/>
              </a:rPr>
              <a:t/>
            </a:r>
            <a:br>
              <a:rPr lang="en-ZA" sz="4000" b="1" dirty="0" smtClean="0">
                <a:solidFill>
                  <a:srgbClr val="000000"/>
                </a:solidFill>
                <a:latin typeface="Georgia" pitchFamily="18" charset="0"/>
                <a:ea typeface="ＭＳ Ｐゴシック" pitchFamily="34" charset="-128"/>
              </a:rPr>
            </a:br>
            <a:r>
              <a:rPr lang="en-ZA" sz="4000" b="1" dirty="0" smtClean="0">
                <a:solidFill>
                  <a:srgbClr val="000000"/>
                </a:solidFill>
                <a:latin typeface="Georgia" pitchFamily="18" charset="0"/>
                <a:ea typeface="ＭＳ Ｐゴシック" pitchFamily="34" charset="-128"/>
              </a:rPr>
              <a:t/>
            </a:r>
            <a:br>
              <a:rPr lang="en-ZA" sz="4000" b="1" dirty="0" smtClean="0">
                <a:solidFill>
                  <a:srgbClr val="000000"/>
                </a:solidFill>
                <a:latin typeface="Georgia" pitchFamily="18" charset="0"/>
                <a:ea typeface="ＭＳ Ｐゴシック" pitchFamily="34" charset="-128"/>
              </a:rPr>
            </a:br>
            <a:r>
              <a:rPr lang="en-ZA" sz="4000" b="1" dirty="0" smtClean="0">
                <a:solidFill>
                  <a:srgbClr val="000000"/>
                </a:solidFill>
                <a:latin typeface="Georgia" pitchFamily="18" charset="0"/>
                <a:ea typeface="ＭＳ Ｐゴシック" pitchFamily="34" charset="-128"/>
              </a:rPr>
              <a:t/>
            </a:r>
            <a:br>
              <a:rPr lang="en-ZA" sz="4000" b="1" dirty="0" smtClean="0">
                <a:solidFill>
                  <a:srgbClr val="000000"/>
                </a:solidFill>
                <a:latin typeface="Georgia" pitchFamily="18" charset="0"/>
                <a:ea typeface="ＭＳ Ｐゴシック" pitchFamily="34" charset="-128"/>
              </a:rPr>
            </a:br>
            <a:r>
              <a:rPr lang="en-ZA" sz="4000" b="1" dirty="0" smtClean="0">
                <a:solidFill>
                  <a:srgbClr val="000000"/>
                </a:solidFill>
                <a:latin typeface="Georgia" pitchFamily="18" charset="0"/>
                <a:ea typeface="ＭＳ Ｐゴシック" pitchFamily="34" charset="-128"/>
              </a:rPr>
              <a:t/>
            </a:r>
            <a:br>
              <a:rPr lang="en-ZA" sz="4000" b="1" dirty="0" smtClean="0">
                <a:solidFill>
                  <a:srgbClr val="000000"/>
                </a:solidFill>
                <a:latin typeface="Georgia" pitchFamily="18" charset="0"/>
                <a:ea typeface="ＭＳ Ｐゴシック" pitchFamily="34" charset="-128"/>
              </a:rPr>
            </a:br>
            <a:r>
              <a:rPr lang="en-ZA" sz="4000" b="1" dirty="0" smtClean="0">
                <a:solidFill>
                  <a:srgbClr val="000000"/>
                </a:solidFill>
                <a:latin typeface="Georgia" pitchFamily="18" charset="0"/>
                <a:ea typeface="ＭＳ Ｐゴシック" pitchFamily="34" charset="-128"/>
              </a:rPr>
              <a:t/>
            </a:r>
            <a:br>
              <a:rPr lang="en-ZA" sz="4000" b="1" dirty="0" smtClean="0">
                <a:solidFill>
                  <a:srgbClr val="000000"/>
                </a:solidFill>
                <a:latin typeface="Georgia" pitchFamily="18" charset="0"/>
                <a:ea typeface="ＭＳ Ｐゴシック" pitchFamily="34" charset="-128"/>
              </a:rPr>
            </a:br>
            <a:r>
              <a:rPr lang="en-ZA" sz="4000" b="1" dirty="0" smtClean="0">
                <a:solidFill>
                  <a:srgbClr val="000000"/>
                </a:solidFill>
                <a:latin typeface="Georgia" pitchFamily="18" charset="0"/>
                <a:ea typeface="ＭＳ Ｐゴシック" pitchFamily="34" charset="-128"/>
              </a:rPr>
              <a:t/>
            </a:r>
            <a:br>
              <a:rPr lang="en-ZA" sz="4000" b="1" dirty="0" smtClean="0">
                <a:solidFill>
                  <a:srgbClr val="000000"/>
                </a:solidFill>
                <a:latin typeface="Georgia" pitchFamily="18" charset="0"/>
                <a:ea typeface="ＭＳ Ｐゴシック" pitchFamily="34" charset="-128"/>
              </a:rPr>
            </a:br>
            <a:endParaRPr lang="en-ZA" dirty="0" smtClean="0">
              <a:ea typeface="ＭＳ Ｐゴシック" pitchFamily="34" charset="-128"/>
            </a:endParaRPr>
          </a:p>
        </p:txBody>
      </p:sp>
      <p:sp>
        <p:nvSpPr>
          <p:cNvPr id="41986" name="Title 1"/>
          <p:cNvSpPr txBox="1">
            <a:spLocks/>
          </p:cNvSpPr>
          <p:nvPr/>
        </p:nvSpPr>
        <p:spPr bwMode="auto">
          <a:xfrm>
            <a:off x="95250" y="1047750"/>
            <a:ext cx="8974138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marL="571500" indent="-5715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>
              <a:buFont typeface="Arial" pitchFamily="34" charset="0"/>
              <a:buChar char="•"/>
            </a:pPr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>
              <a:buFont typeface="Arial" pitchFamily="34" charset="0"/>
              <a:buChar char="•"/>
            </a:pPr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>
              <a:buFont typeface="Arial" pitchFamily="34" charset="0"/>
              <a:buChar char="•"/>
            </a:pPr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>
              <a:buFont typeface="Arial" pitchFamily="34" charset="0"/>
              <a:buChar char="•"/>
            </a:pPr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>
              <a:buFont typeface="Arial" pitchFamily="34" charset="0"/>
              <a:buChar char="•"/>
            </a:pPr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>
              <a:buFont typeface="Arial" pitchFamily="34" charset="0"/>
              <a:buChar char="•"/>
            </a:pPr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>
              <a:buFont typeface="Arial" pitchFamily="34" charset="0"/>
              <a:buChar char="•"/>
            </a:pPr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>
              <a:buFont typeface="Arial" pitchFamily="34" charset="0"/>
              <a:buChar char="•"/>
            </a:pPr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>
              <a:buFont typeface="Arial" pitchFamily="34" charset="0"/>
              <a:buChar char="•"/>
            </a:pPr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>
              <a:buFont typeface="Arial" pitchFamily="34" charset="0"/>
              <a:buChar char="•"/>
            </a:pPr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>
              <a:buFont typeface="Arial" pitchFamily="34" charset="0"/>
              <a:buChar char="•"/>
            </a:pPr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>
              <a:buFont typeface="Arial" pitchFamily="34" charset="0"/>
              <a:buChar char="•"/>
            </a:pPr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>
              <a:buFont typeface="Arial" pitchFamily="34" charset="0"/>
              <a:buChar char="•"/>
            </a:pPr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>
              <a:buFont typeface="Arial" pitchFamily="34" charset="0"/>
              <a:buChar char="•"/>
            </a:pPr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>
              <a:buFont typeface="Arial" pitchFamily="34" charset="0"/>
              <a:buChar char="•"/>
            </a:pPr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>
              <a:buFont typeface="Arial" pitchFamily="34" charset="0"/>
              <a:buChar char="•"/>
            </a:pPr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>
              <a:buFont typeface="Arial" pitchFamily="34" charset="0"/>
              <a:buChar char="•"/>
            </a:pPr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>
              <a:buFont typeface="Arial" pitchFamily="34" charset="0"/>
              <a:buChar char="•"/>
            </a:pPr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r>
              <a:rPr lang="en-ZA" sz="3200" b="1" dirty="0" smtClean="0">
                <a:solidFill>
                  <a:srgbClr val="000000"/>
                </a:solidFill>
                <a:latin typeface="Georgia" pitchFamily="18" charset="0"/>
              </a:rPr>
              <a:t>CROSS </a:t>
            </a:r>
            <a:r>
              <a:rPr lang="en-ZA" sz="3200" b="1" dirty="0" smtClean="0">
                <a:solidFill>
                  <a:srgbClr val="000000"/>
                </a:solidFill>
                <a:latin typeface="Georgia" pitchFamily="18" charset="0"/>
              </a:rPr>
              <a:t>LINKAGES</a:t>
            </a:r>
            <a:endParaRPr lang="en-ZA" sz="2800" b="1" dirty="0">
              <a:solidFill>
                <a:srgbClr val="000000"/>
              </a:solidFill>
              <a:latin typeface="Georgia" pitchFamily="18" charset="0"/>
            </a:endParaRPr>
          </a:p>
          <a:p>
            <a:pPr marL="0" indent="0"/>
            <a:endParaRPr lang="en-ZA" sz="1400" dirty="0" smtClean="0">
              <a:solidFill>
                <a:srgbClr val="000000"/>
              </a:solidFill>
              <a:latin typeface="Georgia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en-ZA" sz="2800" dirty="0" smtClean="0">
                <a:solidFill>
                  <a:srgbClr val="000000"/>
                </a:solidFill>
                <a:latin typeface="Georgia" pitchFamily="18" charset="0"/>
              </a:rPr>
              <a:t>Boat operator training</a:t>
            </a:r>
          </a:p>
          <a:p>
            <a:pPr>
              <a:buFont typeface="Arial" pitchFamily="34" charset="0"/>
              <a:buChar char="•"/>
            </a:pPr>
            <a:r>
              <a:rPr lang="en-ZA" sz="2800" dirty="0" smtClean="0">
                <a:solidFill>
                  <a:srgbClr val="000000"/>
                </a:solidFill>
                <a:latin typeface="Georgia" pitchFamily="18" charset="0"/>
              </a:rPr>
              <a:t>Sharing </a:t>
            </a:r>
            <a:r>
              <a:rPr lang="en-ZA" sz="2800" dirty="0">
                <a:solidFill>
                  <a:srgbClr val="000000"/>
                </a:solidFill>
                <a:latin typeface="Georgia" pitchFamily="18" charset="0"/>
              </a:rPr>
              <a:t>of CoCs, experiences &amp; lessons leant to create great awareness of the significance of RMRM</a:t>
            </a:r>
          </a:p>
          <a:p>
            <a:pPr>
              <a:buFont typeface="Arial" pitchFamily="34" charset="0"/>
              <a:buChar char="•"/>
            </a:pPr>
            <a:r>
              <a:rPr lang="en-ZA" sz="2800" dirty="0">
                <a:solidFill>
                  <a:srgbClr val="000000"/>
                </a:solidFill>
                <a:latin typeface="Georgia" pitchFamily="18" charset="0"/>
              </a:rPr>
              <a:t>Development &amp; sharing film footage to highlight wealth of biodiversity, threats, local perspectives &amp; lessons </a:t>
            </a:r>
            <a:r>
              <a:rPr lang="en-ZA" sz="2800" dirty="0" smtClean="0">
                <a:solidFill>
                  <a:srgbClr val="000000"/>
                </a:solidFill>
                <a:latin typeface="Georgia" pitchFamily="18" charset="0"/>
              </a:rPr>
              <a:t>learnt</a:t>
            </a:r>
          </a:p>
          <a:p>
            <a:pPr>
              <a:buFont typeface="Arial" pitchFamily="34" charset="0"/>
              <a:buChar char="•"/>
            </a:pPr>
            <a:endParaRPr lang="en-ZA" sz="2800" dirty="0">
              <a:solidFill>
                <a:srgbClr val="000000"/>
              </a:solidFill>
              <a:latin typeface="Georgia" pitchFamily="18" charset="0"/>
            </a:endParaRPr>
          </a:p>
          <a:p>
            <a:pPr>
              <a:buFont typeface="Arial" pitchFamily="34" charset="0"/>
              <a:buChar char="•"/>
            </a:pPr>
            <a:endParaRPr lang="en-ZA" sz="2800" b="1" dirty="0">
              <a:solidFill>
                <a:srgbClr val="000000"/>
              </a:solidFill>
              <a:latin typeface="Georgia" pitchFamily="18" charset="0"/>
            </a:endParaRPr>
          </a:p>
          <a:p>
            <a:pPr>
              <a:buFont typeface="Arial" pitchFamily="34" charset="0"/>
              <a:buChar char="•"/>
            </a:pPr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>
              <a:buFont typeface="Arial" pitchFamily="34" charset="0"/>
              <a:buChar char="•"/>
            </a:pPr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>
              <a:buFont typeface="Arial" pitchFamily="34" charset="0"/>
              <a:buChar char="•"/>
            </a:pPr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r>
              <a:rPr lang="en-ZA" sz="4000" b="1" dirty="0">
                <a:solidFill>
                  <a:srgbClr val="000000"/>
                </a:solidFill>
                <a:latin typeface="Georgia" pitchFamily="18" charset="0"/>
              </a:rPr>
              <a:t/>
            </a:r>
            <a:br>
              <a:rPr lang="en-ZA" sz="4000" b="1" dirty="0">
                <a:solidFill>
                  <a:srgbClr val="000000"/>
                </a:solidFill>
                <a:latin typeface="Georgia" pitchFamily="18" charset="0"/>
              </a:rPr>
            </a:br>
            <a:r>
              <a:rPr lang="en-ZA" sz="4000" b="1" dirty="0">
                <a:solidFill>
                  <a:srgbClr val="000000"/>
                </a:solidFill>
                <a:latin typeface="Georgia" pitchFamily="18" charset="0"/>
              </a:rPr>
              <a:t/>
            </a:r>
            <a:br>
              <a:rPr lang="en-ZA" sz="4000" b="1" dirty="0">
                <a:solidFill>
                  <a:srgbClr val="000000"/>
                </a:solidFill>
                <a:latin typeface="Georgia" pitchFamily="18" charset="0"/>
              </a:rPr>
            </a:br>
            <a:r>
              <a:rPr lang="en-ZA" sz="4000" b="1" dirty="0">
                <a:solidFill>
                  <a:srgbClr val="000000"/>
                </a:solidFill>
                <a:latin typeface="Georgia" pitchFamily="18" charset="0"/>
              </a:rPr>
              <a:t/>
            </a:r>
            <a:br>
              <a:rPr lang="en-ZA" sz="4000" b="1" dirty="0">
                <a:solidFill>
                  <a:srgbClr val="000000"/>
                </a:solidFill>
                <a:latin typeface="Georgia" pitchFamily="18" charset="0"/>
              </a:rPr>
            </a:br>
            <a:r>
              <a:rPr lang="en-ZA" sz="4000" b="1" dirty="0">
                <a:solidFill>
                  <a:srgbClr val="000000"/>
                </a:solidFill>
                <a:latin typeface="Georgia" pitchFamily="18" charset="0"/>
              </a:rPr>
              <a:t/>
            </a:r>
            <a:br>
              <a:rPr lang="en-ZA" sz="4000" b="1" dirty="0">
                <a:solidFill>
                  <a:srgbClr val="000000"/>
                </a:solidFill>
                <a:latin typeface="Georgia" pitchFamily="18" charset="0"/>
              </a:rPr>
            </a:br>
            <a:r>
              <a:rPr lang="en-ZA" sz="4000" b="1" dirty="0">
                <a:solidFill>
                  <a:srgbClr val="000000"/>
                </a:solidFill>
                <a:latin typeface="Georgia" pitchFamily="18" charset="0"/>
              </a:rPr>
              <a:t/>
            </a:r>
            <a:br>
              <a:rPr lang="en-ZA" sz="4000" b="1" dirty="0">
                <a:solidFill>
                  <a:srgbClr val="000000"/>
                </a:solidFill>
                <a:latin typeface="Georgia" pitchFamily="18" charset="0"/>
              </a:rPr>
            </a:br>
            <a:r>
              <a:rPr lang="en-ZA" sz="1200" b="1" dirty="0">
                <a:solidFill>
                  <a:srgbClr val="000000"/>
                </a:solidFill>
                <a:latin typeface="Georgia" pitchFamily="18" charset="0"/>
              </a:rPr>
              <a:t> </a:t>
            </a:r>
            <a:r>
              <a:rPr lang="en-ZA" sz="4000" b="1" dirty="0">
                <a:solidFill>
                  <a:srgbClr val="000000"/>
                </a:solidFill>
                <a:latin typeface="Georgia" pitchFamily="18" charset="0"/>
              </a:rPr>
              <a:t/>
            </a:r>
            <a:br>
              <a:rPr lang="en-ZA" sz="4000" b="1" dirty="0">
                <a:solidFill>
                  <a:srgbClr val="000000"/>
                </a:solidFill>
                <a:latin typeface="Georgia" pitchFamily="18" charset="0"/>
              </a:rPr>
            </a:br>
            <a:r>
              <a:rPr lang="en-ZA" sz="4000" b="1" dirty="0">
                <a:solidFill>
                  <a:srgbClr val="000000"/>
                </a:solidFill>
                <a:latin typeface="Georgia" pitchFamily="18" charset="0"/>
              </a:rPr>
              <a:t/>
            </a:r>
            <a:br>
              <a:rPr lang="en-ZA" sz="4000" b="1" dirty="0">
                <a:solidFill>
                  <a:srgbClr val="000000"/>
                </a:solidFill>
                <a:latin typeface="Georgia" pitchFamily="18" charset="0"/>
              </a:rPr>
            </a:br>
            <a:r>
              <a:rPr lang="en-ZA" sz="1200" b="1" dirty="0">
                <a:solidFill>
                  <a:srgbClr val="000000"/>
                </a:solidFill>
                <a:latin typeface="Georgia" pitchFamily="18" charset="0"/>
              </a:rPr>
              <a:t/>
            </a:r>
            <a:br>
              <a:rPr lang="en-ZA" sz="1200" b="1" dirty="0">
                <a:solidFill>
                  <a:srgbClr val="000000"/>
                </a:solidFill>
                <a:latin typeface="Georgia" pitchFamily="18" charset="0"/>
              </a:rPr>
            </a:br>
            <a:r>
              <a:rPr lang="en-ZA" sz="4000" b="1" dirty="0">
                <a:solidFill>
                  <a:srgbClr val="000000"/>
                </a:solidFill>
                <a:latin typeface="Georgia" pitchFamily="18" charset="0"/>
              </a:rPr>
              <a:t/>
            </a:r>
            <a:br>
              <a:rPr lang="en-ZA" sz="4000" b="1" dirty="0">
                <a:solidFill>
                  <a:srgbClr val="000000"/>
                </a:solidFill>
                <a:latin typeface="Georgia" pitchFamily="18" charset="0"/>
              </a:rPr>
            </a:br>
            <a:r>
              <a:rPr lang="en-ZA" sz="4000" b="1" dirty="0">
                <a:solidFill>
                  <a:srgbClr val="000000"/>
                </a:solidFill>
                <a:latin typeface="Georgia" pitchFamily="18" charset="0"/>
              </a:rPr>
              <a:t/>
            </a:r>
            <a:br>
              <a:rPr lang="en-ZA" sz="4000" b="1" dirty="0">
                <a:solidFill>
                  <a:srgbClr val="000000"/>
                </a:solidFill>
                <a:latin typeface="Georgia" pitchFamily="18" charset="0"/>
              </a:rPr>
            </a:br>
            <a:r>
              <a:rPr lang="en-ZA" sz="4000" b="1" dirty="0">
                <a:solidFill>
                  <a:srgbClr val="000000"/>
                </a:solidFill>
                <a:latin typeface="Georgia" pitchFamily="18" charset="0"/>
              </a:rPr>
              <a:t/>
            </a:r>
            <a:br>
              <a:rPr lang="en-ZA" sz="4000" b="1" dirty="0">
                <a:solidFill>
                  <a:srgbClr val="000000"/>
                </a:solidFill>
                <a:latin typeface="Georgia" pitchFamily="18" charset="0"/>
              </a:rPr>
            </a:br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endParaRPr lang="en-ZA" sz="4400" dirty="0">
              <a:solidFill>
                <a:srgbClr val="000000"/>
              </a:solidFill>
              <a:latin typeface="Calibri" pitchFamily="34" charset="0"/>
            </a:endParaRPr>
          </a:p>
        </p:txBody>
      </p:sp>
    </p:spTree>
  </p:cSld>
  <p:clrMapOvr>
    <a:masterClrMapping/>
  </p:clrMapOvr>
  <p:transition advClick="0" advTm="10000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itle 1"/>
          <p:cNvSpPr>
            <a:spLocks noGrp="1"/>
          </p:cNvSpPr>
          <p:nvPr>
            <p:ph type="ctrTitle"/>
          </p:nvPr>
        </p:nvSpPr>
        <p:spPr>
          <a:xfrm>
            <a:off x="304800" y="2819400"/>
            <a:ext cx="8610600" cy="3200400"/>
          </a:xfrm>
        </p:spPr>
        <p:txBody>
          <a:bodyPr/>
          <a:lstStyle/>
          <a:p>
            <a:r>
              <a:rPr lang="en-ZA" sz="4000" b="1" dirty="0" smtClean="0">
                <a:solidFill>
                  <a:srgbClr val="000000"/>
                </a:solidFill>
                <a:latin typeface="Georgia" pitchFamily="18" charset="0"/>
                <a:ea typeface="ＭＳ Ｐゴシック" pitchFamily="34" charset="-128"/>
              </a:rPr>
              <a:t/>
            </a:r>
            <a:br>
              <a:rPr lang="en-ZA" sz="4000" b="1" dirty="0" smtClean="0">
                <a:solidFill>
                  <a:srgbClr val="000000"/>
                </a:solidFill>
                <a:latin typeface="Georgia" pitchFamily="18" charset="0"/>
                <a:ea typeface="ＭＳ Ｐゴシック" pitchFamily="34" charset="-128"/>
              </a:rPr>
            </a:br>
            <a:r>
              <a:rPr lang="en-ZA" sz="4000" b="1" dirty="0" smtClean="0">
                <a:solidFill>
                  <a:srgbClr val="000000"/>
                </a:solidFill>
                <a:latin typeface="Georgia" pitchFamily="18" charset="0"/>
                <a:ea typeface="ＭＳ Ｐゴシック" pitchFamily="34" charset="-128"/>
              </a:rPr>
              <a:t/>
            </a:r>
            <a:br>
              <a:rPr lang="en-ZA" sz="4000" b="1" dirty="0" smtClean="0">
                <a:solidFill>
                  <a:srgbClr val="000000"/>
                </a:solidFill>
                <a:latin typeface="Georgia" pitchFamily="18" charset="0"/>
                <a:ea typeface="ＭＳ Ｐゴシック" pitchFamily="34" charset="-128"/>
              </a:rPr>
            </a:br>
            <a:r>
              <a:rPr lang="en-ZA" sz="4000" b="1" dirty="0" smtClean="0">
                <a:solidFill>
                  <a:srgbClr val="000000"/>
                </a:solidFill>
                <a:latin typeface="Georgia" pitchFamily="18" charset="0"/>
                <a:ea typeface="ＭＳ Ｐゴシック" pitchFamily="34" charset="-128"/>
              </a:rPr>
              <a:t/>
            </a:r>
            <a:br>
              <a:rPr lang="en-ZA" sz="4000" b="1" dirty="0" smtClean="0">
                <a:solidFill>
                  <a:srgbClr val="000000"/>
                </a:solidFill>
                <a:latin typeface="Georgia" pitchFamily="18" charset="0"/>
                <a:ea typeface="ＭＳ Ｐゴシック" pitchFamily="34" charset="-128"/>
              </a:rPr>
            </a:br>
            <a:r>
              <a:rPr lang="en-ZA" sz="4000" b="1" dirty="0" smtClean="0">
                <a:solidFill>
                  <a:srgbClr val="000000"/>
                </a:solidFill>
                <a:latin typeface="Georgia" pitchFamily="18" charset="0"/>
                <a:ea typeface="ＭＳ Ｐゴシック" pitchFamily="34" charset="-128"/>
              </a:rPr>
              <a:t/>
            </a:r>
            <a:br>
              <a:rPr lang="en-ZA" sz="4000" b="1" dirty="0" smtClean="0">
                <a:solidFill>
                  <a:srgbClr val="000000"/>
                </a:solidFill>
                <a:latin typeface="Georgia" pitchFamily="18" charset="0"/>
                <a:ea typeface="ＭＳ Ｐゴシック" pitchFamily="34" charset="-128"/>
              </a:rPr>
            </a:br>
            <a:r>
              <a:rPr lang="en-ZA" sz="1200" b="1" dirty="0" smtClean="0">
                <a:solidFill>
                  <a:srgbClr val="000000"/>
                </a:solidFill>
                <a:latin typeface="Georgia" pitchFamily="18" charset="0"/>
                <a:ea typeface="ＭＳ Ｐゴシック" pitchFamily="34" charset="-128"/>
              </a:rPr>
              <a:t/>
            </a:r>
            <a:br>
              <a:rPr lang="en-ZA" sz="1200" b="1" dirty="0" smtClean="0">
                <a:solidFill>
                  <a:srgbClr val="000000"/>
                </a:solidFill>
                <a:latin typeface="Georgia" pitchFamily="18" charset="0"/>
                <a:ea typeface="ＭＳ Ｐゴシック" pitchFamily="34" charset="-128"/>
              </a:rPr>
            </a:br>
            <a:r>
              <a:rPr lang="en-ZA" sz="4000" b="1" dirty="0" smtClean="0">
                <a:solidFill>
                  <a:srgbClr val="000000"/>
                </a:solidFill>
                <a:latin typeface="Georgia" pitchFamily="18" charset="0"/>
                <a:ea typeface="ＭＳ Ｐゴシック" pitchFamily="34" charset="-128"/>
              </a:rPr>
              <a:t/>
            </a:r>
            <a:br>
              <a:rPr lang="en-ZA" sz="4000" b="1" dirty="0" smtClean="0">
                <a:solidFill>
                  <a:srgbClr val="000000"/>
                </a:solidFill>
                <a:latin typeface="Georgia" pitchFamily="18" charset="0"/>
                <a:ea typeface="ＭＳ Ｐゴシック" pitchFamily="34" charset="-128"/>
              </a:rPr>
            </a:br>
            <a:r>
              <a:rPr lang="en-ZA" sz="4000" b="1" dirty="0" smtClean="0">
                <a:solidFill>
                  <a:srgbClr val="000000"/>
                </a:solidFill>
                <a:latin typeface="Georgia" pitchFamily="18" charset="0"/>
                <a:ea typeface="ＭＳ Ｐゴシック" pitchFamily="34" charset="-128"/>
              </a:rPr>
              <a:t/>
            </a:r>
            <a:br>
              <a:rPr lang="en-ZA" sz="4000" b="1" dirty="0" smtClean="0">
                <a:solidFill>
                  <a:srgbClr val="000000"/>
                </a:solidFill>
                <a:latin typeface="Georgia" pitchFamily="18" charset="0"/>
                <a:ea typeface="ＭＳ Ｐゴシック" pitchFamily="34" charset="-128"/>
              </a:rPr>
            </a:br>
            <a:r>
              <a:rPr lang="en-ZA" sz="4000" b="1" dirty="0" smtClean="0">
                <a:solidFill>
                  <a:srgbClr val="000000"/>
                </a:solidFill>
                <a:latin typeface="Georgia" pitchFamily="18" charset="0"/>
                <a:ea typeface="ＭＳ Ｐゴシック" pitchFamily="34" charset="-128"/>
              </a:rPr>
              <a:t/>
            </a:r>
            <a:br>
              <a:rPr lang="en-ZA" sz="4000" b="1" dirty="0" smtClean="0">
                <a:solidFill>
                  <a:srgbClr val="000000"/>
                </a:solidFill>
                <a:latin typeface="Georgia" pitchFamily="18" charset="0"/>
                <a:ea typeface="ＭＳ Ｐゴシック" pitchFamily="34" charset="-128"/>
              </a:rPr>
            </a:br>
            <a:r>
              <a:rPr lang="en-ZA" sz="4000" b="1" dirty="0" smtClean="0">
                <a:solidFill>
                  <a:srgbClr val="000000"/>
                </a:solidFill>
                <a:latin typeface="Georgia" pitchFamily="18" charset="0"/>
                <a:ea typeface="ＭＳ Ｐゴシック" pitchFamily="34" charset="-128"/>
              </a:rPr>
              <a:t/>
            </a:r>
            <a:br>
              <a:rPr lang="en-ZA" sz="4000" b="1" dirty="0" smtClean="0">
                <a:solidFill>
                  <a:srgbClr val="000000"/>
                </a:solidFill>
                <a:latin typeface="Georgia" pitchFamily="18" charset="0"/>
                <a:ea typeface="ＭＳ Ｐゴシック" pitchFamily="34" charset="-128"/>
              </a:rPr>
            </a:br>
            <a:r>
              <a:rPr lang="en-ZA" sz="4000" b="1" dirty="0" smtClean="0">
                <a:solidFill>
                  <a:srgbClr val="000000"/>
                </a:solidFill>
                <a:latin typeface="Georgia" pitchFamily="18" charset="0"/>
                <a:ea typeface="ＭＳ Ｐゴシック" pitchFamily="34" charset="-128"/>
              </a:rPr>
              <a:t/>
            </a:r>
            <a:br>
              <a:rPr lang="en-ZA" sz="4000" b="1" dirty="0" smtClean="0">
                <a:solidFill>
                  <a:srgbClr val="000000"/>
                </a:solidFill>
                <a:latin typeface="Georgia" pitchFamily="18" charset="0"/>
                <a:ea typeface="ＭＳ Ｐゴシック" pitchFamily="34" charset="-128"/>
              </a:rPr>
            </a:br>
            <a:r>
              <a:rPr lang="en-ZA" sz="4000" b="1" dirty="0" smtClean="0">
                <a:solidFill>
                  <a:srgbClr val="000000"/>
                </a:solidFill>
                <a:latin typeface="Georgia" pitchFamily="18" charset="0"/>
                <a:ea typeface="ＭＳ Ｐゴシック" pitchFamily="34" charset="-128"/>
              </a:rPr>
              <a:t/>
            </a:r>
            <a:br>
              <a:rPr lang="en-ZA" sz="4000" b="1" dirty="0" smtClean="0">
                <a:solidFill>
                  <a:srgbClr val="000000"/>
                </a:solidFill>
                <a:latin typeface="Georgia" pitchFamily="18" charset="0"/>
                <a:ea typeface="ＭＳ Ｐゴシック" pitchFamily="34" charset="-128"/>
              </a:rPr>
            </a:br>
            <a:r>
              <a:rPr lang="en-ZA" sz="4000" b="1" dirty="0" smtClean="0">
                <a:solidFill>
                  <a:srgbClr val="000000"/>
                </a:solidFill>
                <a:latin typeface="Georgia" pitchFamily="18" charset="0"/>
                <a:ea typeface="ＭＳ Ｐゴシック" pitchFamily="34" charset="-128"/>
              </a:rPr>
              <a:t/>
            </a:r>
            <a:br>
              <a:rPr lang="en-ZA" sz="4000" b="1" dirty="0" smtClean="0">
                <a:solidFill>
                  <a:srgbClr val="000000"/>
                </a:solidFill>
                <a:latin typeface="Georgia" pitchFamily="18" charset="0"/>
                <a:ea typeface="ＭＳ Ｐゴシック" pitchFamily="34" charset="-128"/>
              </a:rPr>
            </a:br>
            <a:endParaRPr lang="en-ZA" dirty="0" smtClean="0">
              <a:ea typeface="ＭＳ Ｐゴシック" pitchFamily="34" charset="-128"/>
            </a:endParaRPr>
          </a:p>
        </p:txBody>
      </p:sp>
      <p:sp>
        <p:nvSpPr>
          <p:cNvPr id="27651" name="Title 1"/>
          <p:cNvSpPr txBox="1">
            <a:spLocks/>
          </p:cNvSpPr>
          <p:nvPr/>
        </p:nvSpPr>
        <p:spPr bwMode="auto">
          <a:xfrm>
            <a:off x="6400800" y="4876800"/>
            <a:ext cx="28956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marL="571500" indent="-5715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ctr">
              <a:buFont typeface="Arial" pitchFamily="34" charset="0"/>
              <a:buChar char="•"/>
            </a:pPr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 algn="ctr">
              <a:buFont typeface="Arial" pitchFamily="34" charset="0"/>
              <a:buChar char="•"/>
            </a:pPr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 algn="ctr">
              <a:buFont typeface="Arial" pitchFamily="34" charset="0"/>
              <a:buChar char="•"/>
            </a:pPr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 algn="ctr">
              <a:buFont typeface="Arial" pitchFamily="34" charset="0"/>
              <a:buChar char="•"/>
            </a:pPr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 algn="ctr">
              <a:buFont typeface="Arial" pitchFamily="34" charset="0"/>
              <a:buChar char="•"/>
            </a:pPr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 algn="ctr">
              <a:buFont typeface="Arial" pitchFamily="34" charset="0"/>
              <a:buChar char="•"/>
            </a:pPr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 algn="ctr">
              <a:buFont typeface="Arial" pitchFamily="34" charset="0"/>
              <a:buChar char="•"/>
            </a:pPr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 algn="ctr">
              <a:buFont typeface="Arial" pitchFamily="34" charset="0"/>
              <a:buChar char="•"/>
            </a:pPr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 algn="ctr">
              <a:buFont typeface="Arial" pitchFamily="34" charset="0"/>
              <a:buChar char="•"/>
            </a:pPr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 algn="ctr">
              <a:buFont typeface="Arial" pitchFamily="34" charset="0"/>
              <a:buChar char="•"/>
            </a:pPr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 algn="ctr">
              <a:buFont typeface="Arial" pitchFamily="34" charset="0"/>
              <a:buChar char="•"/>
            </a:pPr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 algn="ctr">
              <a:buFont typeface="Arial" pitchFamily="34" charset="0"/>
              <a:buChar char="•"/>
            </a:pPr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 algn="ctr">
              <a:buFont typeface="Arial" pitchFamily="34" charset="0"/>
              <a:buChar char="•"/>
            </a:pPr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 algn="ctr">
              <a:buFont typeface="Arial" pitchFamily="34" charset="0"/>
              <a:buChar char="•"/>
            </a:pPr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 algn="ctr">
              <a:buFont typeface="Arial" pitchFamily="34" charset="0"/>
              <a:buChar char="•"/>
            </a:pPr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 algn="ctr">
              <a:buFont typeface="Arial" pitchFamily="34" charset="0"/>
              <a:buChar char="•"/>
            </a:pPr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 algn="ctr">
              <a:buFont typeface="Arial" pitchFamily="34" charset="0"/>
              <a:buChar char="•"/>
            </a:pPr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 algn="ctr">
              <a:buFont typeface="Arial" pitchFamily="34" charset="0"/>
              <a:buChar char="•"/>
            </a:pPr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endParaRPr lang="en-ZA" sz="3000" b="1" dirty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endParaRPr lang="en-ZA" sz="3000" b="1" dirty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endParaRPr lang="en-ZA" sz="3000" b="1" dirty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endParaRPr lang="en-ZA" sz="3000" b="1" dirty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endParaRPr lang="en-ZA" sz="3200" b="1" dirty="0" smtClean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r>
              <a:rPr lang="en-ZA" sz="3200" b="1" dirty="0" smtClean="0">
                <a:solidFill>
                  <a:srgbClr val="31859C"/>
                </a:solidFill>
                <a:latin typeface="Georgia" pitchFamily="18" charset="0"/>
              </a:rPr>
              <a:t>THANK </a:t>
            </a:r>
          </a:p>
          <a:p>
            <a:pPr algn="ctr"/>
            <a:r>
              <a:rPr lang="en-ZA" sz="3200" b="1" dirty="0" smtClean="0">
                <a:solidFill>
                  <a:srgbClr val="31859C"/>
                </a:solidFill>
                <a:latin typeface="Georgia" pitchFamily="18" charset="0"/>
              </a:rPr>
              <a:t>YOU</a:t>
            </a:r>
            <a:endParaRPr lang="en-ZA" sz="3000" b="1" dirty="0">
              <a:solidFill>
                <a:srgbClr val="31859C"/>
              </a:solidFill>
              <a:latin typeface="Georgia" pitchFamily="18" charset="0"/>
            </a:endParaRPr>
          </a:p>
          <a:p>
            <a:pPr algn="ctr"/>
            <a:endParaRPr lang="en-ZA" sz="3000" b="1" dirty="0">
              <a:solidFill>
                <a:srgbClr val="000000"/>
              </a:solidFill>
              <a:latin typeface="Georgia" pitchFamily="18" charset="0"/>
            </a:endParaRPr>
          </a:p>
          <a:p>
            <a:pPr algn="ctr">
              <a:buFont typeface="Arial" pitchFamily="34" charset="0"/>
              <a:buChar char="•"/>
            </a:pPr>
            <a:endParaRPr lang="en-ZA" sz="2800" dirty="0">
              <a:solidFill>
                <a:srgbClr val="000000"/>
              </a:solidFill>
              <a:latin typeface="Georgia" pitchFamily="18" charset="0"/>
            </a:endParaRPr>
          </a:p>
          <a:p>
            <a:pPr algn="ctr">
              <a:buFont typeface="Arial" pitchFamily="34" charset="0"/>
              <a:buChar char="•"/>
            </a:pPr>
            <a:endParaRPr lang="en-ZA" sz="2800" dirty="0">
              <a:solidFill>
                <a:srgbClr val="000000"/>
              </a:solidFill>
              <a:latin typeface="Georgia" pitchFamily="18" charset="0"/>
            </a:endParaRPr>
          </a:p>
          <a:p>
            <a:pPr algn="ctr">
              <a:buFont typeface="Arial" pitchFamily="34" charset="0"/>
              <a:buChar char="•"/>
            </a:pPr>
            <a:endParaRPr lang="en-ZA" sz="2800" b="1" dirty="0">
              <a:solidFill>
                <a:srgbClr val="000000"/>
              </a:solidFill>
              <a:latin typeface="Georgia" pitchFamily="18" charset="0"/>
            </a:endParaRPr>
          </a:p>
          <a:p>
            <a:pPr algn="ctr">
              <a:buFont typeface="Arial" pitchFamily="34" charset="0"/>
              <a:buChar char="•"/>
            </a:pPr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 algn="ctr">
              <a:buFont typeface="Arial" pitchFamily="34" charset="0"/>
              <a:buChar char="•"/>
            </a:pPr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 algn="ctr">
              <a:buFont typeface="Arial" pitchFamily="34" charset="0"/>
              <a:buChar char="•"/>
            </a:pPr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r>
              <a:rPr lang="en-ZA" sz="4000" b="1" dirty="0">
                <a:solidFill>
                  <a:srgbClr val="000000"/>
                </a:solidFill>
                <a:latin typeface="Georgia" pitchFamily="18" charset="0"/>
              </a:rPr>
              <a:t/>
            </a:r>
            <a:br>
              <a:rPr lang="en-ZA" sz="4000" b="1" dirty="0">
                <a:solidFill>
                  <a:srgbClr val="000000"/>
                </a:solidFill>
                <a:latin typeface="Georgia" pitchFamily="18" charset="0"/>
              </a:rPr>
            </a:br>
            <a:r>
              <a:rPr lang="en-ZA" sz="4000" b="1" dirty="0">
                <a:solidFill>
                  <a:srgbClr val="000000"/>
                </a:solidFill>
                <a:latin typeface="Georgia" pitchFamily="18" charset="0"/>
              </a:rPr>
              <a:t/>
            </a:r>
            <a:br>
              <a:rPr lang="en-ZA" sz="4000" b="1" dirty="0">
                <a:solidFill>
                  <a:srgbClr val="000000"/>
                </a:solidFill>
                <a:latin typeface="Georgia" pitchFamily="18" charset="0"/>
              </a:rPr>
            </a:br>
            <a:r>
              <a:rPr lang="en-ZA" sz="4000" b="1" dirty="0">
                <a:solidFill>
                  <a:srgbClr val="000000"/>
                </a:solidFill>
                <a:latin typeface="Georgia" pitchFamily="18" charset="0"/>
              </a:rPr>
              <a:t/>
            </a:r>
            <a:br>
              <a:rPr lang="en-ZA" sz="4000" b="1" dirty="0">
                <a:solidFill>
                  <a:srgbClr val="000000"/>
                </a:solidFill>
                <a:latin typeface="Georgia" pitchFamily="18" charset="0"/>
              </a:rPr>
            </a:br>
            <a:r>
              <a:rPr lang="en-ZA" sz="4000" b="1" dirty="0">
                <a:solidFill>
                  <a:srgbClr val="000000"/>
                </a:solidFill>
                <a:latin typeface="Georgia" pitchFamily="18" charset="0"/>
              </a:rPr>
              <a:t/>
            </a:r>
            <a:br>
              <a:rPr lang="en-ZA" sz="4000" b="1" dirty="0">
                <a:solidFill>
                  <a:srgbClr val="000000"/>
                </a:solidFill>
                <a:latin typeface="Georgia" pitchFamily="18" charset="0"/>
              </a:rPr>
            </a:br>
            <a:r>
              <a:rPr lang="en-ZA" sz="4000" b="1" dirty="0">
                <a:solidFill>
                  <a:srgbClr val="000000"/>
                </a:solidFill>
                <a:latin typeface="Georgia" pitchFamily="18" charset="0"/>
              </a:rPr>
              <a:t/>
            </a:r>
            <a:br>
              <a:rPr lang="en-ZA" sz="4000" b="1" dirty="0">
                <a:solidFill>
                  <a:srgbClr val="000000"/>
                </a:solidFill>
                <a:latin typeface="Georgia" pitchFamily="18" charset="0"/>
              </a:rPr>
            </a:br>
            <a:r>
              <a:rPr lang="en-ZA" sz="1200" b="1" dirty="0">
                <a:solidFill>
                  <a:srgbClr val="000000"/>
                </a:solidFill>
                <a:latin typeface="Georgia" pitchFamily="18" charset="0"/>
              </a:rPr>
              <a:t> </a:t>
            </a:r>
            <a:r>
              <a:rPr lang="en-ZA" sz="4000" b="1" dirty="0">
                <a:solidFill>
                  <a:srgbClr val="000000"/>
                </a:solidFill>
                <a:latin typeface="Georgia" pitchFamily="18" charset="0"/>
              </a:rPr>
              <a:t/>
            </a:r>
            <a:br>
              <a:rPr lang="en-ZA" sz="4000" b="1" dirty="0">
                <a:solidFill>
                  <a:srgbClr val="000000"/>
                </a:solidFill>
                <a:latin typeface="Georgia" pitchFamily="18" charset="0"/>
              </a:rPr>
            </a:br>
            <a:r>
              <a:rPr lang="en-ZA" sz="4000" b="1" dirty="0">
                <a:solidFill>
                  <a:srgbClr val="000000"/>
                </a:solidFill>
                <a:latin typeface="Georgia" pitchFamily="18" charset="0"/>
              </a:rPr>
              <a:t/>
            </a:r>
            <a:br>
              <a:rPr lang="en-ZA" sz="4000" b="1" dirty="0">
                <a:solidFill>
                  <a:srgbClr val="000000"/>
                </a:solidFill>
                <a:latin typeface="Georgia" pitchFamily="18" charset="0"/>
              </a:rPr>
            </a:br>
            <a:r>
              <a:rPr lang="en-ZA" sz="1200" b="1" dirty="0">
                <a:solidFill>
                  <a:srgbClr val="000000"/>
                </a:solidFill>
                <a:latin typeface="Georgia" pitchFamily="18" charset="0"/>
              </a:rPr>
              <a:t/>
            </a:r>
            <a:br>
              <a:rPr lang="en-ZA" sz="1200" b="1" dirty="0">
                <a:solidFill>
                  <a:srgbClr val="000000"/>
                </a:solidFill>
                <a:latin typeface="Georgia" pitchFamily="18" charset="0"/>
              </a:rPr>
            </a:br>
            <a:r>
              <a:rPr lang="en-ZA" sz="4000" b="1" dirty="0">
                <a:solidFill>
                  <a:srgbClr val="000000"/>
                </a:solidFill>
                <a:latin typeface="Georgia" pitchFamily="18" charset="0"/>
              </a:rPr>
              <a:t/>
            </a:r>
            <a:br>
              <a:rPr lang="en-ZA" sz="4000" b="1" dirty="0">
                <a:solidFill>
                  <a:srgbClr val="000000"/>
                </a:solidFill>
                <a:latin typeface="Georgia" pitchFamily="18" charset="0"/>
              </a:rPr>
            </a:br>
            <a:r>
              <a:rPr lang="en-ZA" sz="4000" b="1" dirty="0">
                <a:solidFill>
                  <a:srgbClr val="000000"/>
                </a:solidFill>
                <a:latin typeface="Georgia" pitchFamily="18" charset="0"/>
              </a:rPr>
              <a:t/>
            </a:r>
            <a:br>
              <a:rPr lang="en-ZA" sz="4000" b="1" dirty="0">
                <a:solidFill>
                  <a:srgbClr val="000000"/>
                </a:solidFill>
                <a:latin typeface="Georgia" pitchFamily="18" charset="0"/>
              </a:rPr>
            </a:br>
            <a:r>
              <a:rPr lang="en-ZA" sz="4000" b="1" dirty="0">
                <a:solidFill>
                  <a:srgbClr val="000000"/>
                </a:solidFill>
                <a:latin typeface="Georgia" pitchFamily="18" charset="0"/>
              </a:rPr>
              <a:t/>
            </a:r>
            <a:br>
              <a:rPr lang="en-ZA" sz="4000" b="1" dirty="0">
                <a:solidFill>
                  <a:srgbClr val="000000"/>
                </a:solidFill>
                <a:latin typeface="Georgia" pitchFamily="18" charset="0"/>
              </a:rPr>
            </a:br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endParaRPr lang="en-ZA" sz="4400" dirty="0">
              <a:solidFill>
                <a:prstClr val="black"/>
              </a:solidFill>
              <a:latin typeface="Calibri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124200" y="1219200"/>
            <a:ext cx="5867400" cy="609600"/>
          </a:xfrm>
          <a:prstGeom prst="rect">
            <a:avLst/>
          </a:prstGeom>
          <a:solidFill>
            <a:srgbClr val="31859C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304800" y="5029200"/>
            <a:ext cx="6172200" cy="6858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4"/>
          <p:cNvSpPr>
            <a:spLocks noChangeArrowheads="1"/>
          </p:cNvSpPr>
          <p:nvPr/>
        </p:nvSpPr>
        <p:spPr bwMode="auto">
          <a:xfrm>
            <a:off x="6536267" y="2438400"/>
            <a:ext cx="2607733" cy="1708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GB" sz="1600" b="1" dirty="0">
                <a:solidFill>
                  <a:schemeClr val="accent5">
                    <a:lumMod val="75000"/>
                  </a:schemeClr>
                </a:solidFill>
                <a:latin typeface="Georgia" panose="02040502050405020303" pitchFamily="18" charset="0"/>
                <a:cs typeface="Arial" charset="0"/>
              </a:rPr>
              <a:t>Contacts</a:t>
            </a:r>
            <a:r>
              <a:rPr lang="en-GB" sz="1600" b="1" dirty="0" smtClean="0">
                <a:solidFill>
                  <a:schemeClr val="accent5">
                    <a:lumMod val="75000"/>
                  </a:schemeClr>
                </a:solidFill>
                <a:latin typeface="Georgia" panose="02040502050405020303" pitchFamily="18" charset="0"/>
                <a:cs typeface="Arial" charset="0"/>
              </a:rPr>
              <a:t>:</a:t>
            </a:r>
          </a:p>
          <a:p>
            <a:pPr algn="ctr">
              <a:defRPr/>
            </a:pPr>
            <a:endParaRPr lang="en-GB" sz="900" b="1" dirty="0">
              <a:solidFill>
                <a:schemeClr val="accent5">
                  <a:lumMod val="75000"/>
                </a:schemeClr>
              </a:solidFill>
              <a:latin typeface="Georgia" panose="02040502050405020303" pitchFamily="18" charset="0"/>
              <a:cs typeface="Arial" charset="0"/>
            </a:endParaRPr>
          </a:p>
          <a:p>
            <a:pPr marL="228600" indent="-228600">
              <a:buFont typeface="+mj-lt"/>
              <a:buAutoNum type="arabicPeriod"/>
              <a:defRPr/>
            </a:pPr>
            <a:r>
              <a:rPr lang="en-GB" sz="1400" b="1" dirty="0" err="1">
                <a:latin typeface="Georgia"/>
                <a:cs typeface="Georgia"/>
              </a:rPr>
              <a:t>Mr.</a:t>
            </a:r>
            <a:r>
              <a:rPr lang="en-GB" sz="1400" b="1" dirty="0">
                <a:latin typeface="Georgia"/>
                <a:cs typeface="Georgia"/>
              </a:rPr>
              <a:t> </a:t>
            </a:r>
            <a:r>
              <a:rPr lang="en-GB" sz="1400" b="1" dirty="0" smtClean="0">
                <a:latin typeface="Georgia"/>
                <a:cs typeface="Georgia"/>
              </a:rPr>
              <a:t>Tomas </a:t>
            </a:r>
            <a:r>
              <a:rPr lang="en-GB" sz="1400" b="1" dirty="0" err="1" smtClean="0">
                <a:latin typeface="Georgia"/>
                <a:cs typeface="Georgia"/>
              </a:rPr>
              <a:t>Chali</a:t>
            </a:r>
            <a:endParaRPr lang="en-GB" sz="1400" b="1" dirty="0" smtClean="0">
              <a:latin typeface="Georgia"/>
              <a:cs typeface="Georgia"/>
            </a:endParaRPr>
          </a:p>
          <a:p>
            <a:pPr indent="274638">
              <a:defRPr/>
            </a:pPr>
            <a:r>
              <a:rPr lang="en-GB" sz="1300" i="1" dirty="0" smtClean="0">
                <a:latin typeface="Georgia"/>
                <a:cs typeface="Georgia"/>
                <a:hlinkClick r:id="rId2"/>
              </a:rPr>
              <a:t>tomaschali@yahoo.com</a:t>
            </a:r>
            <a:r>
              <a:rPr lang="en-GB" sz="1300" i="1" dirty="0" smtClean="0">
                <a:latin typeface="Georgia"/>
                <a:cs typeface="Georgia"/>
              </a:rPr>
              <a:t> </a:t>
            </a:r>
            <a:endParaRPr lang="en-GB" sz="1300" i="1" dirty="0">
              <a:latin typeface="Georgia"/>
              <a:cs typeface="Georgia"/>
            </a:endParaRPr>
          </a:p>
          <a:p>
            <a:pPr marL="228600" indent="-228600">
              <a:buFont typeface="+mj-lt"/>
              <a:buAutoNum type="arabicPeriod" startAt="2"/>
              <a:defRPr/>
            </a:pPr>
            <a:r>
              <a:rPr lang="en-GB" sz="1400" b="1" dirty="0" err="1" smtClean="0">
                <a:latin typeface="Georgia"/>
                <a:cs typeface="Georgia"/>
              </a:rPr>
              <a:t>Mr</a:t>
            </a:r>
            <a:r>
              <a:rPr lang="en-GB" sz="1400" b="1" dirty="0" err="1">
                <a:latin typeface="Georgia"/>
                <a:cs typeface="Georgia"/>
              </a:rPr>
              <a:t>.</a:t>
            </a:r>
            <a:r>
              <a:rPr lang="en-GB" sz="1400" b="1" dirty="0">
                <a:latin typeface="Georgia"/>
                <a:cs typeface="Georgia"/>
              </a:rPr>
              <a:t> </a:t>
            </a:r>
            <a:r>
              <a:rPr lang="en-GB" sz="1400" b="1" dirty="0" err="1">
                <a:latin typeface="Georgia"/>
                <a:cs typeface="Georgia"/>
              </a:rPr>
              <a:t>Deograsias</a:t>
            </a:r>
            <a:r>
              <a:rPr lang="en-GB" sz="1400" b="1" dirty="0">
                <a:latin typeface="Georgia"/>
                <a:cs typeface="Georgia"/>
              </a:rPr>
              <a:t> </a:t>
            </a:r>
            <a:r>
              <a:rPr lang="en-GB" sz="1400" b="1" dirty="0" err="1" smtClean="0">
                <a:latin typeface="Georgia"/>
                <a:cs typeface="Georgia"/>
              </a:rPr>
              <a:t>Mdamu</a:t>
            </a:r>
            <a:endParaRPr lang="en-GB" sz="1400" b="1" dirty="0" smtClean="0">
              <a:latin typeface="Georgia"/>
              <a:cs typeface="Georgia"/>
            </a:endParaRPr>
          </a:p>
          <a:p>
            <a:pPr marL="169863" indent="104775">
              <a:defRPr/>
            </a:pPr>
            <a:r>
              <a:rPr lang="en-GB" sz="1300" i="1" smtClean="0">
                <a:latin typeface="Georgia"/>
                <a:cs typeface="Georgia"/>
                <a:hlinkClick r:id="rId3"/>
              </a:rPr>
              <a:t>djmdamu@mnrt.go.tz/</a:t>
            </a:r>
            <a:r>
              <a:rPr lang="en-GB" sz="1300" i="1" smtClean="0">
                <a:latin typeface="Georgia"/>
                <a:cs typeface="Georgia"/>
              </a:rPr>
              <a:t> </a:t>
            </a:r>
            <a:endParaRPr lang="en-GB" sz="1300" i="1" smtClean="0">
              <a:latin typeface="Georgia"/>
              <a:cs typeface="Georgia"/>
              <a:hlinkClick r:id="rId4"/>
            </a:endParaRPr>
          </a:p>
          <a:p>
            <a:pPr marL="169863" indent="104775">
              <a:defRPr/>
            </a:pPr>
            <a:r>
              <a:rPr lang="en-GB" sz="1300" i="1" dirty="0" smtClean="0">
                <a:latin typeface="Georgia"/>
                <a:cs typeface="Georgia"/>
                <a:hlinkClick r:id="rId4"/>
              </a:rPr>
              <a:t>djmdamu@yahoo.com</a:t>
            </a:r>
            <a:r>
              <a:rPr lang="en-GB" sz="1300" i="1" dirty="0" smtClean="0">
                <a:latin typeface="Georgia"/>
                <a:cs typeface="Georgia"/>
              </a:rPr>
              <a:t> </a:t>
            </a:r>
          </a:p>
          <a:p>
            <a:pPr marL="228600" indent="-228600">
              <a:buFont typeface="+mj-lt"/>
              <a:buAutoNum type="arabicPeriod" startAt="3"/>
              <a:defRPr/>
            </a:pPr>
            <a:endParaRPr lang="de-AT" sz="1300" i="1" dirty="0">
              <a:latin typeface="Georgia"/>
              <a:cs typeface="Georgia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124200" y="2362200"/>
            <a:ext cx="3124200" cy="2449345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04801" y="1219200"/>
            <a:ext cx="2733186" cy="3657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1861422"/>
      </p:ext>
    </p:extLst>
  </p:cSld>
  <p:clrMapOvr>
    <a:masterClrMapping/>
  </p:clrMapOvr>
  <p:transition advClick="0" advTm="1000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ctrTitle"/>
          </p:nvPr>
        </p:nvSpPr>
        <p:spPr>
          <a:xfrm>
            <a:off x="304800" y="2819400"/>
            <a:ext cx="8610600" cy="3200400"/>
          </a:xfrm>
        </p:spPr>
        <p:txBody>
          <a:bodyPr/>
          <a:lstStyle/>
          <a:p>
            <a:r>
              <a:rPr lang="en-ZA" sz="4000" b="1" dirty="0" smtClean="0">
                <a:solidFill>
                  <a:srgbClr val="000000"/>
                </a:solidFill>
                <a:latin typeface="Georgia" pitchFamily="18" charset="0"/>
                <a:ea typeface="ＭＳ Ｐゴシック" pitchFamily="34" charset="-128"/>
              </a:rPr>
              <a:t/>
            </a:r>
            <a:br>
              <a:rPr lang="en-ZA" sz="4000" b="1" dirty="0" smtClean="0">
                <a:solidFill>
                  <a:srgbClr val="000000"/>
                </a:solidFill>
                <a:latin typeface="Georgia" pitchFamily="18" charset="0"/>
                <a:ea typeface="ＭＳ Ｐゴシック" pitchFamily="34" charset="-128"/>
              </a:rPr>
            </a:br>
            <a:r>
              <a:rPr lang="en-ZA" sz="4000" b="1" dirty="0" smtClean="0">
                <a:solidFill>
                  <a:srgbClr val="000000"/>
                </a:solidFill>
                <a:latin typeface="Georgia" pitchFamily="18" charset="0"/>
                <a:ea typeface="ＭＳ Ｐゴシック" pitchFamily="34" charset="-128"/>
              </a:rPr>
              <a:t/>
            </a:r>
            <a:br>
              <a:rPr lang="en-ZA" sz="4000" b="1" dirty="0" smtClean="0">
                <a:solidFill>
                  <a:srgbClr val="000000"/>
                </a:solidFill>
                <a:latin typeface="Georgia" pitchFamily="18" charset="0"/>
                <a:ea typeface="ＭＳ Ｐゴシック" pitchFamily="34" charset="-128"/>
              </a:rPr>
            </a:br>
            <a:r>
              <a:rPr lang="en-ZA" sz="4000" b="1" dirty="0" smtClean="0">
                <a:solidFill>
                  <a:srgbClr val="000000"/>
                </a:solidFill>
                <a:latin typeface="Georgia" pitchFamily="18" charset="0"/>
                <a:ea typeface="ＭＳ Ｐゴシック" pitchFamily="34" charset="-128"/>
              </a:rPr>
              <a:t/>
            </a:r>
            <a:br>
              <a:rPr lang="en-ZA" sz="4000" b="1" dirty="0" smtClean="0">
                <a:solidFill>
                  <a:srgbClr val="000000"/>
                </a:solidFill>
                <a:latin typeface="Georgia" pitchFamily="18" charset="0"/>
                <a:ea typeface="ＭＳ Ｐゴシック" pitchFamily="34" charset="-128"/>
              </a:rPr>
            </a:br>
            <a:r>
              <a:rPr lang="en-ZA" sz="4000" b="1" dirty="0" smtClean="0">
                <a:solidFill>
                  <a:srgbClr val="000000"/>
                </a:solidFill>
                <a:latin typeface="Georgia" pitchFamily="18" charset="0"/>
                <a:ea typeface="ＭＳ Ｐゴシック" pitchFamily="34" charset="-128"/>
              </a:rPr>
              <a:t/>
            </a:r>
            <a:br>
              <a:rPr lang="en-ZA" sz="4000" b="1" dirty="0" smtClean="0">
                <a:solidFill>
                  <a:srgbClr val="000000"/>
                </a:solidFill>
                <a:latin typeface="Georgia" pitchFamily="18" charset="0"/>
                <a:ea typeface="ＭＳ Ｐゴシック" pitchFamily="34" charset="-128"/>
              </a:rPr>
            </a:br>
            <a:r>
              <a:rPr lang="en-ZA" sz="1200" b="1" dirty="0" smtClean="0">
                <a:solidFill>
                  <a:srgbClr val="000000"/>
                </a:solidFill>
                <a:latin typeface="Georgia" pitchFamily="18" charset="0"/>
                <a:ea typeface="ＭＳ Ｐゴシック" pitchFamily="34" charset="-128"/>
              </a:rPr>
              <a:t/>
            </a:r>
            <a:br>
              <a:rPr lang="en-ZA" sz="1200" b="1" dirty="0" smtClean="0">
                <a:solidFill>
                  <a:srgbClr val="000000"/>
                </a:solidFill>
                <a:latin typeface="Georgia" pitchFamily="18" charset="0"/>
                <a:ea typeface="ＭＳ Ｐゴシック" pitchFamily="34" charset="-128"/>
              </a:rPr>
            </a:br>
            <a:r>
              <a:rPr lang="en-ZA" sz="4000" b="1" dirty="0" smtClean="0">
                <a:solidFill>
                  <a:srgbClr val="000000"/>
                </a:solidFill>
                <a:latin typeface="Georgia" pitchFamily="18" charset="0"/>
                <a:ea typeface="ＭＳ Ｐゴシック" pitchFamily="34" charset="-128"/>
              </a:rPr>
              <a:t/>
            </a:r>
            <a:br>
              <a:rPr lang="en-ZA" sz="4000" b="1" dirty="0" smtClean="0">
                <a:solidFill>
                  <a:srgbClr val="000000"/>
                </a:solidFill>
                <a:latin typeface="Georgia" pitchFamily="18" charset="0"/>
                <a:ea typeface="ＭＳ Ｐゴシック" pitchFamily="34" charset="-128"/>
              </a:rPr>
            </a:br>
            <a:r>
              <a:rPr lang="en-ZA" sz="4000" b="1" dirty="0" smtClean="0">
                <a:solidFill>
                  <a:srgbClr val="000000"/>
                </a:solidFill>
                <a:latin typeface="Georgia" pitchFamily="18" charset="0"/>
                <a:ea typeface="ＭＳ Ｐゴシック" pitchFamily="34" charset="-128"/>
              </a:rPr>
              <a:t/>
            </a:r>
            <a:br>
              <a:rPr lang="en-ZA" sz="4000" b="1" dirty="0" smtClean="0">
                <a:solidFill>
                  <a:srgbClr val="000000"/>
                </a:solidFill>
                <a:latin typeface="Georgia" pitchFamily="18" charset="0"/>
                <a:ea typeface="ＭＳ Ｐゴシック" pitchFamily="34" charset="-128"/>
              </a:rPr>
            </a:br>
            <a:r>
              <a:rPr lang="en-ZA" sz="4000" b="1" dirty="0" smtClean="0">
                <a:solidFill>
                  <a:srgbClr val="000000"/>
                </a:solidFill>
                <a:latin typeface="Georgia" pitchFamily="18" charset="0"/>
                <a:ea typeface="ＭＳ Ｐゴシック" pitchFamily="34" charset="-128"/>
              </a:rPr>
              <a:t/>
            </a:r>
            <a:br>
              <a:rPr lang="en-ZA" sz="4000" b="1" dirty="0" smtClean="0">
                <a:solidFill>
                  <a:srgbClr val="000000"/>
                </a:solidFill>
                <a:latin typeface="Georgia" pitchFamily="18" charset="0"/>
                <a:ea typeface="ＭＳ Ｐゴシック" pitchFamily="34" charset="-128"/>
              </a:rPr>
            </a:br>
            <a:r>
              <a:rPr lang="en-ZA" sz="4000" b="1" dirty="0" smtClean="0">
                <a:solidFill>
                  <a:srgbClr val="000000"/>
                </a:solidFill>
                <a:latin typeface="Georgia" pitchFamily="18" charset="0"/>
                <a:ea typeface="ＭＳ Ｐゴシック" pitchFamily="34" charset="-128"/>
              </a:rPr>
              <a:t/>
            </a:r>
            <a:br>
              <a:rPr lang="en-ZA" sz="4000" b="1" dirty="0" smtClean="0">
                <a:solidFill>
                  <a:srgbClr val="000000"/>
                </a:solidFill>
                <a:latin typeface="Georgia" pitchFamily="18" charset="0"/>
                <a:ea typeface="ＭＳ Ｐゴシック" pitchFamily="34" charset="-128"/>
              </a:rPr>
            </a:br>
            <a:r>
              <a:rPr lang="en-ZA" sz="4000" b="1" dirty="0" smtClean="0">
                <a:solidFill>
                  <a:srgbClr val="000000"/>
                </a:solidFill>
                <a:latin typeface="Georgia" pitchFamily="18" charset="0"/>
                <a:ea typeface="ＭＳ Ｐゴシック" pitchFamily="34" charset="-128"/>
              </a:rPr>
              <a:t/>
            </a:r>
            <a:br>
              <a:rPr lang="en-ZA" sz="4000" b="1" dirty="0" smtClean="0">
                <a:solidFill>
                  <a:srgbClr val="000000"/>
                </a:solidFill>
                <a:latin typeface="Georgia" pitchFamily="18" charset="0"/>
                <a:ea typeface="ＭＳ Ｐゴシック" pitchFamily="34" charset="-128"/>
              </a:rPr>
            </a:br>
            <a:r>
              <a:rPr lang="en-ZA" sz="4000" b="1" dirty="0" smtClean="0">
                <a:solidFill>
                  <a:srgbClr val="000000"/>
                </a:solidFill>
                <a:latin typeface="Georgia" pitchFamily="18" charset="0"/>
                <a:ea typeface="ＭＳ Ｐゴシック" pitchFamily="34" charset="-128"/>
              </a:rPr>
              <a:t/>
            </a:r>
            <a:br>
              <a:rPr lang="en-ZA" sz="4000" b="1" dirty="0" smtClean="0">
                <a:solidFill>
                  <a:srgbClr val="000000"/>
                </a:solidFill>
                <a:latin typeface="Georgia" pitchFamily="18" charset="0"/>
                <a:ea typeface="ＭＳ Ｐゴシック" pitchFamily="34" charset="-128"/>
              </a:rPr>
            </a:br>
            <a:r>
              <a:rPr lang="en-ZA" sz="4000" b="1" dirty="0" smtClean="0">
                <a:solidFill>
                  <a:srgbClr val="000000"/>
                </a:solidFill>
                <a:latin typeface="Georgia" pitchFamily="18" charset="0"/>
                <a:ea typeface="ＭＳ Ｐゴシック" pitchFamily="34" charset="-128"/>
              </a:rPr>
              <a:t/>
            </a:r>
            <a:br>
              <a:rPr lang="en-ZA" sz="4000" b="1" dirty="0" smtClean="0">
                <a:solidFill>
                  <a:srgbClr val="000000"/>
                </a:solidFill>
                <a:latin typeface="Georgia" pitchFamily="18" charset="0"/>
                <a:ea typeface="ＭＳ Ｐゴシック" pitchFamily="34" charset="-128"/>
              </a:rPr>
            </a:br>
            <a:endParaRPr lang="en-ZA" dirty="0" smtClean="0">
              <a:ea typeface="ＭＳ Ｐゴシック" pitchFamily="34" charset="-128"/>
            </a:endParaRPr>
          </a:p>
        </p:txBody>
      </p:sp>
      <p:sp>
        <p:nvSpPr>
          <p:cNvPr id="17410" name="Title 1"/>
          <p:cNvSpPr txBox="1">
            <a:spLocks/>
          </p:cNvSpPr>
          <p:nvPr/>
        </p:nvSpPr>
        <p:spPr bwMode="auto">
          <a:xfrm>
            <a:off x="152400" y="990600"/>
            <a:ext cx="8839200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marL="571500" indent="-5715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>
              <a:buFont typeface="Arial" pitchFamily="34" charset="0"/>
              <a:buChar char="•"/>
            </a:pPr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>
              <a:buFont typeface="Arial" pitchFamily="34" charset="0"/>
              <a:buChar char="•"/>
            </a:pPr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>
              <a:buFont typeface="Arial" pitchFamily="34" charset="0"/>
              <a:buChar char="•"/>
            </a:pPr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>
              <a:buFont typeface="Arial" pitchFamily="34" charset="0"/>
              <a:buChar char="•"/>
            </a:pPr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>
              <a:buFont typeface="Arial" pitchFamily="34" charset="0"/>
              <a:buChar char="•"/>
            </a:pPr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>
              <a:buFont typeface="Arial" pitchFamily="34" charset="0"/>
              <a:buChar char="•"/>
            </a:pPr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>
              <a:buFont typeface="Arial" pitchFamily="34" charset="0"/>
              <a:buChar char="•"/>
            </a:pPr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>
              <a:buFont typeface="Arial" pitchFamily="34" charset="0"/>
              <a:buChar char="•"/>
            </a:pPr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>
              <a:buFont typeface="Arial" pitchFamily="34" charset="0"/>
              <a:buChar char="•"/>
            </a:pPr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>
              <a:buFont typeface="Arial" pitchFamily="34" charset="0"/>
              <a:buChar char="•"/>
            </a:pPr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>
              <a:buFont typeface="Arial" pitchFamily="34" charset="0"/>
              <a:buChar char="•"/>
            </a:pPr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>
              <a:buFont typeface="Arial" pitchFamily="34" charset="0"/>
              <a:buChar char="•"/>
            </a:pPr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>
              <a:buFont typeface="Arial" pitchFamily="34" charset="0"/>
              <a:buChar char="•"/>
            </a:pPr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>
              <a:buFont typeface="Arial" pitchFamily="34" charset="0"/>
              <a:buChar char="•"/>
            </a:pPr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>
              <a:buFont typeface="Arial" pitchFamily="34" charset="0"/>
              <a:buChar char="•"/>
            </a:pPr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>
              <a:buFont typeface="Arial" pitchFamily="34" charset="0"/>
              <a:buChar char="•"/>
            </a:pPr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>
              <a:buFont typeface="Arial" pitchFamily="34" charset="0"/>
              <a:buChar char="•"/>
            </a:pPr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>
              <a:buFont typeface="Arial" pitchFamily="34" charset="0"/>
              <a:buChar char="•"/>
            </a:pPr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endParaRPr lang="en-ZA" sz="3600" b="1" dirty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endParaRPr lang="en-ZA" sz="3600" b="1" dirty="0" smtClean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endParaRPr lang="en-ZA" sz="3600" b="1" dirty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endParaRPr lang="en-ZA" sz="3000" b="1" dirty="0" smtClean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endParaRPr lang="en-ZA" sz="3400" b="1" dirty="0" smtClean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endParaRPr lang="en-ZA" sz="3400" b="1" dirty="0" smtClean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endParaRPr lang="en-ZA" sz="3200" b="1" dirty="0" smtClean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r>
              <a:rPr lang="en-ZA" sz="3200" b="1" dirty="0" smtClean="0">
                <a:solidFill>
                  <a:srgbClr val="000000"/>
                </a:solidFill>
                <a:latin typeface="Georgia" pitchFamily="18" charset="0"/>
              </a:rPr>
              <a:t>OUTLINE</a:t>
            </a:r>
          </a:p>
          <a:p>
            <a:pPr algn="ctr"/>
            <a:endParaRPr lang="en-ZA" sz="1400" dirty="0">
              <a:solidFill>
                <a:srgbClr val="000000"/>
              </a:solidFill>
              <a:latin typeface="Georgia" pitchFamily="18" charset="0"/>
            </a:endParaRPr>
          </a:p>
          <a:p>
            <a:pPr>
              <a:buFont typeface="Calibri" pitchFamily="34" charset="0"/>
              <a:buAutoNum type="arabicParenR"/>
            </a:pPr>
            <a:r>
              <a:rPr lang="en-ZA" dirty="0">
                <a:solidFill>
                  <a:srgbClr val="000000"/>
                </a:solidFill>
                <a:latin typeface="Georgia" pitchFamily="18" charset="0"/>
              </a:rPr>
              <a:t>Introduction </a:t>
            </a:r>
          </a:p>
          <a:p>
            <a:pPr>
              <a:buFont typeface="Calibri" pitchFamily="34" charset="0"/>
              <a:buAutoNum type="arabicParenR"/>
            </a:pPr>
            <a:r>
              <a:rPr lang="en-ZA" dirty="0">
                <a:solidFill>
                  <a:srgbClr val="000000"/>
                </a:solidFill>
                <a:latin typeface="Georgia" pitchFamily="18" charset="0"/>
              </a:rPr>
              <a:t>Demo Site Baseline Context </a:t>
            </a:r>
          </a:p>
          <a:p>
            <a:pPr>
              <a:buFont typeface="Calibri" pitchFamily="34" charset="0"/>
              <a:buAutoNum type="arabicParenR"/>
            </a:pPr>
            <a:r>
              <a:rPr lang="en-ZA" dirty="0">
                <a:solidFill>
                  <a:srgbClr val="000000"/>
                </a:solidFill>
                <a:latin typeface="Georgia" pitchFamily="18" charset="0"/>
              </a:rPr>
              <a:t>RMRM Resources Under Pressure/Hotspots for Strategic Management</a:t>
            </a:r>
          </a:p>
          <a:p>
            <a:pPr>
              <a:buFont typeface="Calibri" pitchFamily="34" charset="0"/>
              <a:buAutoNum type="arabicParenR"/>
            </a:pPr>
            <a:r>
              <a:rPr lang="en-ZA" dirty="0">
                <a:solidFill>
                  <a:srgbClr val="000000"/>
                </a:solidFill>
                <a:latin typeface="Georgia" pitchFamily="18" charset="0"/>
              </a:rPr>
              <a:t>Key Partners </a:t>
            </a:r>
            <a:endParaRPr lang="en-ZA" dirty="0" smtClean="0">
              <a:solidFill>
                <a:srgbClr val="000000"/>
              </a:solidFill>
              <a:latin typeface="Georgia" pitchFamily="18" charset="0"/>
            </a:endParaRPr>
          </a:p>
          <a:p>
            <a:pPr>
              <a:buFont typeface="Calibri" pitchFamily="34" charset="0"/>
              <a:buAutoNum type="arabicParenR"/>
            </a:pPr>
            <a:r>
              <a:rPr lang="en-ZA" dirty="0" smtClean="0">
                <a:solidFill>
                  <a:srgbClr val="000000"/>
                </a:solidFill>
                <a:latin typeface="Georgia" pitchFamily="18" charset="0"/>
              </a:rPr>
              <a:t>Training &amp; </a:t>
            </a:r>
            <a:r>
              <a:rPr lang="en-ZA" dirty="0">
                <a:solidFill>
                  <a:srgbClr val="000000"/>
                </a:solidFill>
                <a:latin typeface="Georgia" pitchFamily="18" charset="0"/>
              </a:rPr>
              <a:t>Capacity </a:t>
            </a:r>
            <a:r>
              <a:rPr lang="en-ZA" dirty="0" smtClean="0">
                <a:solidFill>
                  <a:srgbClr val="000000"/>
                </a:solidFill>
                <a:latin typeface="Georgia" pitchFamily="18" charset="0"/>
              </a:rPr>
              <a:t>Building</a:t>
            </a:r>
          </a:p>
          <a:p>
            <a:pPr>
              <a:buFont typeface="Calibri" pitchFamily="34" charset="0"/>
              <a:buAutoNum type="arabicParenR"/>
            </a:pPr>
            <a:r>
              <a:rPr lang="en-ZA" dirty="0">
                <a:solidFill>
                  <a:srgbClr val="000000"/>
                </a:solidFill>
                <a:latin typeface="Georgia" pitchFamily="18" charset="0"/>
              </a:rPr>
              <a:t>RMRM Management Planning &amp; </a:t>
            </a:r>
            <a:r>
              <a:rPr lang="en-ZA" dirty="0" smtClean="0">
                <a:solidFill>
                  <a:srgbClr val="000000"/>
                </a:solidFill>
                <a:latin typeface="Georgia" pitchFamily="18" charset="0"/>
              </a:rPr>
              <a:t>Future Sustainability</a:t>
            </a:r>
          </a:p>
          <a:p>
            <a:pPr>
              <a:buFont typeface="Calibri" pitchFamily="34" charset="0"/>
              <a:buAutoNum type="arabicParenR"/>
            </a:pPr>
            <a:r>
              <a:rPr lang="en-ZA" dirty="0" smtClean="0">
                <a:solidFill>
                  <a:srgbClr val="000000"/>
                </a:solidFill>
                <a:latin typeface="Georgia" pitchFamily="18" charset="0"/>
              </a:rPr>
              <a:t>Early </a:t>
            </a:r>
            <a:r>
              <a:rPr lang="en-ZA" dirty="0">
                <a:solidFill>
                  <a:srgbClr val="000000"/>
                </a:solidFill>
                <a:latin typeface="Georgia" pitchFamily="18" charset="0"/>
              </a:rPr>
              <a:t>Lessons Learnt from </a:t>
            </a:r>
            <a:r>
              <a:rPr lang="en-ZA" dirty="0" smtClean="0">
                <a:solidFill>
                  <a:srgbClr val="000000"/>
                </a:solidFill>
                <a:latin typeface="Georgia" pitchFamily="18" charset="0"/>
              </a:rPr>
              <a:t>RMRM</a:t>
            </a:r>
          </a:p>
          <a:p>
            <a:pPr>
              <a:buFont typeface="Calibri" pitchFamily="34" charset="0"/>
              <a:buAutoNum type="arabicParenR"/>
            </a:pPr>
            <a:r>
              <a:rPr lang="en-ZA" dirty="0" smtClean="0">
                <a:solidFill>
                  <a:srgbClr val="000000"/>
                </a:solidFill>
                <a:latin typeface="Georgia" pitchFamily="18" charset="0"/>
              </a:rPr>
              <a:t>Cross </a:t>
            </a:r>
            <a:r>
              <a:rPr lang="en-ZA" dirty="0">
                <a:solidFill>
                  <a:srgbClr val="000000"/>
                </a:solidFill>
                <a:latin typeface="Georgia" pitchFamily="18" charset="0"/>
              </a:rPr>
              <a:t>Linkages between the Demo </a:t>
            </a:r>
            <a:r>
              <a:rPr lang="en-ZA" dirty="0" smtClean="0">
                <a:solidFill>
                  <a:srgbClr val="000000"/>
                </a:solidFill>
                <a:latin typeface="Georgia" pitchFamily="18" charset="0"/>
              </a:rPr>
              <a:t>Sites</a:t>
            </a:r>
          </a:p>
          <a:p>
            <a:pPr marL="0" indent="0"/>
            <a:endParaRPr lang="en-ZA" dirty="0" smtClean="0">
              <a:solidFill>
                <a:srgbClr val="000000"/>
              </a:solidFill>
              <a:latin typeface="Georgia" pitchFamily="18" charset="0"/>
            </a:endParaRPr>
          </a:p>
          <a:p>
            <a:pPr marL="0" indent="0"/>
            <a:endParaRPr lang="en-ZA" dirty="0" smtClean="0">
              <a:solidFill>
                <a:srgbClr val="000000"/>
              </a:solidFill>
              <a:latin typeface="Georgia" pitchFamily="18" charset="0"/>
            </a:endParaRPr>
          </a:p>
          <a:p>
            <a:pPr>
              <a:buFont typeface="Calibri" pitchFamily="34" charset="0"/>
              <a:buAutoNum type="arabicParenR" startAt="6"/>
            </a:pPr>
            <a:endParaRPr lang="en-ZA" dirty="0" smtClean="0">
              <a:solidFill>
                <a:srgbClr val="000000"/>
              </a:solidFill>
              <a:latin typeface="Georgia" pitchFamily="18" charset="0"/>
            </a:endParaRPr>
          </a:p>
          <a:p>
            <a:pPr>
              <a:buFont typeface="Calibri" pitchFamily="34" charset="0"/>
              <a:buAutoNum type="arabicParenR" startAt="6"/>
            </a:pPr>
            <a:endParaRPr lang="en-ZA" dirty="0" smtClean="0">
              <a:solidFill>
                <a:srgbClr val="000000"/>
              </a:solidFill>
              <a:latin typeface="Georgia" pitchFamily="18" charset="0"/>
            </a:endParaRPr>
          </a:p>
          <a:p>
            <a:pPr>
              <a:buFont typeface="Calibri" pitchFamily="34" charset="0"/>
              <a:buAutoNum type="arabicParenR" startAt="6"/>
            </a:pPr>
            <a:endParaRPr lang="en-ZA" dirty="0" smtClean="0">
              <a:solidFill>
                <a:srgbClr val="000000"/>
              </a:solidFill>
              <a:latin typeface="Georgia" pitchFamily="18" charset="0"/>
            </a:endParaRPr>
          </a:p>
          <a:p>
            <a:pPr>
              <a:buFont typeface="Calibri" pitchFamily="34" charset="0"/>
              <a:buAutoNum type="arabicParenR" startAt="6"/>
            </a:pPr>
            <a:endParaRPr lang="en-ZA" dirty="0">
              <a:solidFill>
                <a:srgbClr val="000000"/>
              </a:solidFill>
              <a:latin typeface="Georgia" pitchFamily="18" charset="0"/>
            </a:endParaRPr>
          </a:p>
          <a:p>
            <a:pPr>
              <a:buFont typeface="Calibri" pitchFamily="34" charset="0"/>
              <a:buAutoNum type="arabicParenR"/>
            </a:pPr>
            <a:endParaRPr lang="en-ZA" sz="2600" dirty="0" smtClean="0">
              <a:solidFill>
                <a:srgbClr val="000000"/>
              </a:solidFill>
              <a:latin typeface="Georgia" pitchFamily="18" charset="0"/>
            </a:endParaRPr>
          </a:p>
          <a:p>
            <a:pPr>
              <a:buFont typeface="Calibri" pitchFamily="34" charset="0"/>
              <a:buAutoNum type="arabicParenR"/>
            </a:pPr>
            <a:endParaRPr lang="en-ZA" sz="2800" dirty="0">
              <a:solidFill>
                <a:srgbClr val="000000"/>
              </a:solidFill>
              <a:latin typeface="Georgia" pitchFamily="18" charset="0"/>
            </a:endParaRPr>
          </a:p>
          <a:p>
            <a:pPr>
              <a:buFont typeface="Arial" pitchFamily="34" charset="0"/>
              <a:buChar char="•"/>
            </a:pPr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>
              <a:buFont typeface="Arial" pitchFamily="34" charset="0"/>
              <a:buChar char="•"/>
            </a:pPr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>
              <a:buFont typeface="Arial" pitchFamily="34" charset="0"/>
              <a:buChar char="•"/>
            </a:pPr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>
              <a:buFont typeface="Arial" pitchFamily="34" charset="0"/>
              <a:buChar char="•"/>
            </a:pPr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>
              <a:buFont typeface="Arial" pitchFamily="34" charset="0"/>
              <a:buChar char="•"/>
            </a:pPr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r>
              <a:rPr lang="en-ZA" sz="4000" b="1" dirty="0">
                <a:solidFill>
                  <a:srgbClr val="000000"/>
                </a:solidFill>
                <a:latin typeface="Georgia" pitchFamily="18" charset="0"/>
              </a:rPr>
              <a:t/>
            </a:r>
            <a:br>
              <a:rPr lang="en-ZA" sz="4000" b="1" dirty="0">
                <a:solidFill>
                  <a:srgbClr val="000000"/>
                </a:solidFill>
                <a:latin typeface="Georgia" pitchFamily="18" charset="0"/>
              </a:rPr>
            </a:br>
            <a:r>
              <a:rPr lang="en-ZA" sz="4000" b="1" dirty="0">
                <a:solidFill>
                  <a:srgbClr val="000000"/>
                </a:solidFill>
                <a:latin typeface="Georgia" pitchFamily="18" charset="0"/>
              </a:rPr>
              <a:t/>
            </a:r>
            <a:br>
              <a:rPr lang="en-ZA" sz="4000" b="1" dirty="0">
                <a:solidFill>
                  <a:srgbClr val="000000"/>
                </a:solidFill>
                <a:latin typeface="Georgia" pitchFamily="18" charset="0"/>
              </a:rPr>
            </a:br>
            <a:r>
              <a:rPr lang="en-ZA" sz="4000" b="1" dirty="0">
                <a:solidFill>
                  <a:srgbClr val="000000"/>
                </a:solidFill>
                <a:latin typeface="Georgia" pitchFamily="18" charset="0"/>
              </a:rPr>
              <a:t/>
            </a:r>
            <a:br>
              <a:rPr lang="en-ZA" sz="4000" b="1" dirty="0">
                <a:solidFill>
                  <a:srgbClr val="000000"/>
                </a:solidFill>
                <a:latin typeface="Georgia" pitchFamily="18" charset="0"/>
              </a:rPr>
            </a:br>
            <a:r>
              <a:rPr lang="en-ZA" sz="4000" b="1" dirty="0">
                <a:solidFill>
                  <a:srgbClr val="000000"/>
                </a:solidFill>
                <a:latin typeface="Georgia" pitchFamily="18" charset="0"/>
              </a:rPr>
              <a:t/>
            </a:r>
            <a:br>
              <a:rPr lang="en-ZA" sz="4000" b="1" dirty="0">
                <a:solidFill>
                  <a:srgbClr val="000000"/>
                </a:solidFill>
                <a:latin typeface="Georgia" pitchFamily="18" charset="0"/>
              </a:rPr>
            </a:br>
            <a:r>
              <a:rPr lang="en-ZA" sz="4000" b="1" dirty="0">
                <a:solidFill>
                  <a:srgbClr val="000000"/>
                </a:solidFill>
                <a:latin typeface="Georgia" pitchFamily="18" charset="0"/>
              </a:rPr>
              <a:t/>
            </a:r>
            <a:br>
              <a:rPr lang="en-ZA" sz="4000" b="1" dirty="0">
                <a:solidFill>
                  <a:srgbClr val="000000"/>
                </a:solidFill>
                <a:latin typeface="Georgia" pitchFamily="18" charset="0"/>
              </a:rPr>
            </a:br>
            <a:r>
              <a:rPr lang="en-ZA" sz="1200" b="1" dirty="0">
                <a:solidFill>
                  <a:srgbClr val="000000"/>
                </a:solidFill>
                <a:latin typeface="Georgia" pitchFamily="18" charset="0"/>
              </a:rPr>
              <a:t> </a:t>
            </a:r>
            <a:r>
              <a:rPr lang="en-ZA" sz="4000" b="1" dirty="0">
                <a:solidFill>
                  <a:srgbClr val="000000"/>
                </a:solidFill>
                <a:latin typeface="Georgia" pitchFamily="18" charset="0"/>
              </a:rPr>
              <a:t/>
            </a:r>
            <a:br>
              <a:rPr lang="en-ZA" sz="4000" b="1" dirty="0">
                <a:solidFill>
                  <a:srgbClr val="000000"/>
                </a:solidFill>
                <a:latin typeface="Georgia" pitchFamily="18" charset="0"/>
              </a:rPr>
            </a:br>
            <a:r>
              <a:rPr lang="en-ZA" sz="4000" b="1" dirty="0">
                <a:solidFill>
                  <a:srgbClr val="000000"/>
                </a:solidFill>
                <a:latin typeface="Georgia" pitchFamily="18" charset="0"/>
              </a:rPr>
              <a:t/>
            </a:r>
            <a:br>
              <a:rPr lang="en-ZA" sz="4000" b="1" dirty="0">
                <a:solidFill>
                  <a:srgbClr val="000000"/>
                </a:solidFill>
                <a:latin typeface="Georgia" pitchFamily="18" charset="0"/>
              </a:rPr>
            </a:br>
            <a:r>
              <a:rPr lang="en-ZA" sz="1200" b="1" dirty="0">
                <a:solidFill>
                  <a:srgbClr val="000000"/>
                </a:solidFill>
                <a:latin typeface="Georgia" pitchFamily="18" charset="0"/>
              </a:rPr>
              <a:t/>
            </a:r>
            <a:br>
              <a:rPr lang="en-ZA" sz="1200" b="1" dirty="0">
                <a:solidFill>
                  <a:srgbClr val="000000"/>
                </a:solidFill>
                <a:latin typeface="Georgia" pitchFamily="18" charset="0"/>
              </a:rPr>
            </a:br>
            <a:r>
              <a:rPr lang="en-ZA" sz="4000" b="1" dirty="0">
                <a:solidFill>
                  <a:srgbClr val="000000"/>
                </a:solidFill>
                <a:latin typeface="Georgia" pitchFamily="18" charset="0"/>
              </a:rPr>
              <a:t/>
            </a:r>
            <a:br>
              <a:rPr lang="en-ZA" sz="4000" b="1" dirty="0">
                <a:solidFill>
                  <a:srgbClr val="000000"/>
                </a:solidFill>
                <a:latin typeface="Georgia" pitchFamily="18" charset="0"/>
              </a:rPr>
            </a:br>
            <a:r>
              <a:rPr lang="en-ZA" sz="4000" b="1" dirty="0">
                <a:solidFill>
                  <a:srgbClr val="000000"/>
                </a:solidFill>
                <a:latin typeface="Georgia" pitchFamily="18" charset="0"/>
              </a:rPr>
              <a:t/>
            </a:r>
            <a:br>
              <a:rPr lang="en-ZA" sz="4000" b="1" dirty="0">
                <a:solidFill>
                  <a:srgbClr val="000000"/>
                </a:solidFill>
                <a:latin typeface="Georgia" pitchFamily="18" charset="0"/>
              </a:rPr>
            </a:br>
            <a:r>
              <a:rPr lang="en-ZA" sz="4000" b="1" dirty="0">
                <a:solidFill>
                  <a:srgbClr val="000000"/>
                </a:solidFill>
                <a:latin typeface="Georgia" pitchFamily="18" charset="0"/>
              </a:rPr>
              <a:t/>
            </a:r>
            <a:br>
              <a:rPr lang="en-ZA" sz="4000" b="1" dirty="0">
                <a:solidFill>
                  <a:srgbClr val="000000"/>
                </a:solidFill>
                <a:latin typeface="Georgia" pitchFamily="18" charset="0"/>
              </a:rPr>
            </a:br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endParaRPr lang="en-ZA" sz="4400" dirty="0">
              <a:latin typeface="Calibri" pitchFamily="34" charset="0"/>
            </a:endParaRPr>
          </a:p>
        </p:txBody>
      </p:sp>
    </p:spTree>
  </p:cSld>
  <p:clrMapOvr>
    <a:masterClrMapping/>
  </p:clrMapOvr>
  <p:transition advClick="0" advTm="1000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itle 1"/>
          <p:cNvSpPr>
            <a:spLocks noGrp="1"/>
          </p:cNvSpPr>
          <p:nvPr>
            <p:ph type="ctrTitle"/>
          </p:nvPr>
        </p:nvSpPr>
        <p:spPr>
          <a:xfrm>
            <a:off x="304800" y="2819400"/>
            <a:ext cx="8610600" cy="3200400"/>
          </a:xfrm>
        </p:spPr>
        <p:txBody>
          <a:bodyPr/>
          <a:lstStyle/>
          <a:p>
            <a:r>
              <a:rPr lang="en-ZA" sz="4000" b="1" dirty="0" smtClean="0">
                <a:solidFill>
                  <a:srgbClr val="000000"/>
                </a:solidFill>
                <a:latin typeface="Georgia" pitchFamily="18" charset="0"/>
                <a:ea typeface="ＭＳ Ｐゴシック" pitchFamily="34" charset="-128"/>
              </a:rPr>
              <a:t/>
            </a:r>
            <a:br>
              <a:rPr lang="en-ZA" sz="4000" b="1" dirty="0" smtClean="0">
                <a:solidFill>
                  <a:srgbClr val="000000"/>
                </a:solidFill>
                <a:latin typeface="Georgia" pitchFamily="18" charset="0"/>
                <a:ea typeface="ＭＳ Ｐゴシック" pitchFamily="34" charset="-128"/>
              </a:rPr>
            </a:br>
            <a:r>
              <a:rPr lang="en-ZA" sz="4000" b="1" dirty="0" smtClean="0">
                <a:solidFill>
                  <a:srgbClr val="000000"/>
                </a:solidFill>
                <a:latin typeface="Georgia" pitchFamily="18" charset="0"/>
                <a:ea typeface="ＭＳ Ｐゴシック" pitchFamily="34" charset="-128"/>
              </a:rPr>
              <a:t/>
            </a:r>
            <a:br>
              <a:rPr lang="en-ZA" sz="4000" b="1" dirty="0" smtClean="0">
                <a:solidFill>
                  <a:srgbClr val="000000"/>
                </a:solidFill>
                <a:latin typeface="Georgia" pitchFamily="18" charset="0"/>
                <a:ea typeface="ＭＳ Ｐゴシック" pitchFamily="34" charset="-128"/>
              </a:rPr>
            </a:br>
            <a:r>
              <a:rPr lang="en-ZA" sz="4000" b="1" dirty="0" smtClean="0">
                <a:solidFill>
                  <a:srgbClr val="000000"/>
                </a:solidFill>
                <a:latin typeface="Georgia" pitchFamily="18" charset="0"/>
                <a:ea typeface="ＭＳ Ｐゴシック" pitchFamily="34" charset="-128"/>
              </a:rPr>
              <a:t/>
            </a:r>
            <a:br>
              <a:rPr lang="en-ZA" sz="4000" b="1" dirty="0" smtClean="0">
                <a:solidFill>
                  <a:srgbClr val="000000"/>
                </a:solidFill>
                <a:latin typeface="Georgia" pitchFamily="18" charset="0"/>
                <a:ea typeface="ＭＳ Ｐゴシック" pitchFamily="34" charset="-128"/>
              </a:rPr>
            </a:br>
            <a:r>
              <a:rPr lang="en-ZA" sz="4000" b="1" dirty="0" smtClean="0">
                <a:solidFill>
                  <a:srgbClr val="000000"/>
                </a:solidFill>
                <a:latin typeface="Georgia" pitchFamily="18" charset="0"/>
                <a:ea typeface="ＭＳ Ｐゴシック" pitchFamily="34" charset="-128"/>
              </a:rPr>
              <a:t/>
            </a:r>
            <a:br>
              <a:rPr lang="en-ZA" sz="4000" b="1" dirty="0" smtClean="0">
                <a:solidFill>
                  <a:srgbClr val="000000"/>
                </a:solidFill>
                <a:latin typeface="Georgia" pitchFamily="18" charset="0"/>
                <a:ea typeface="ＭＳ Ｐゴシック" pitchFamily="34" charset="-128"/>
              </a:rPr>
            </a:br>
            <a:r>
              <a:rPr lang="en-ZA" sz="1200" b="1" dirty="0" smtClean="0">
                <a:solidFill>
                  <a:srgbClr val="000000"/>
                </a:solidFill>
                <a:latin typeface="Georgia" pitchFamily="18" charset="0"/>
                <a:ea typeface="ＭＳ Ｐゴシック" pitchFamily="34" charset="-128"/>
              </a:rPr>
              <a:t/>
            </a:r>
            <a:br>
              <a:rPr lang="en-ZA" sz="1200" b="1" dirty="0" smtClean="0">
                <a:solidFill>
                  <a:srgbClr val="000000"/>
                </a:solidFill>
                <a:latin typeface="Georgia" pitchFamily="18" charset="0"/>
                <a:ea typeface="ＭＳ Ｐゴシック" pitchFamily="34" charset="-128"/>
              </a:rPr>
            </a:br>
            <a:r>
              <a:rPr lang="en-ZA" sz="4000" b="1" dirty="0" smtClean="0">
                <a:solidFill>
                  <a:srgbClr val="000000"/>
                </a:solidFill>
                <a:latin typeface="Georgia" pitchFamily="18" charset="0"/>
                <a:ea typeface="ＭＳ Ｐゴシック" pitchFamily="34" charset="-128"/>
              </a:rPr>
              <a:t/>
            </a:r>
            <a:br>
              <a:rPr lang="en-ZA" sz="4000" b="1" dirty="0" smtClean="0">
                <a:solidFill>
                  <a:srgbClr val="000000"/>
                </a:solidFill>
                <a:latin typeface="Georgia" pitchFamily="18" charset="0"/>
                <a:ea typeface="ＭＳ Ｐゴシック" pitchFamily="34" charset="-128"/>
              </a:rPr>
            </a:br>
            <a:r>
              <a:rPr lang="en-ZA" sz="4000" b="1" dirty="0" smtClean="0">
                <a:solidFill>
                  <a:srgbClr val="000000"/>
                </a:solidFill>
                <a:latin typeface="Georgia" pitchFamily="18" charset="0"/>
                <a:ea typeface="ＭＳ Ｐゴシック" pitchFamily="34" charset="-128"/>
              </a:rPr>
              <a:t/>
            </a:r>
            <a:br>
              <a:rPr lang="en-ZA" sz="4000" b="1" dirty="0" smtClean="0">
                <a:solidFill>
                  <a:srgbClr val="000000"/>
                </a:solidFill>
                <a:latin typeface="Georgia" pitchFamily="18" charset="0"/>
                <a:ea typeface="ＭＳ Ｐゴシック" pitchFamily="34" charset="-128"/>
              </a:rPr>
            </a:br>
            <a:r>
              <a:rPr lang="en-ZA" sz="4000" b="1" dirty="0" smtClean="0">
                <a:solidFill>
                  <a:srgbClr val="000000"/>
                </a:solidFill>
                <a:latin typeface="Georgia" pitchFamily="18" charset="0"/>
                <a:ea typeface="ＭＳ Ｐゴシック" pitchFamily="34" charset="-128"/>
              </a:rPr>
              <a:t/>
            </a:r>
            <a:br>
              <a:rPr lang="en-ZA" sz="4000" b="1" dirty="0" smtClean="0">
                <a:solidFill>
                  <a:srgbClr val="000000"/>
                </a:solidFill>
                <a:latin typeface="Georgia" pitchFamily="18" charset="0"/>
                <a:ea typeface="ＭＳ Ｐゴシック" pitchFamily="34" charset="-128"/>
              </a:rPr>
            </a:br>
            <a:r>
              <a:rPr lang="en-ZA" sz="4000" b="1" dirty="0" smtClean="0">
                <a:solidFill>
                  <a:srgbClr val="000000"/>
                </a:solidFill>
                <a:latin typeface="Georgia" pitchFamily="18" charset="0"/>
                <a:ea typeface="ＭＳ Ｐゴシック" pitchFamily="34" charset="-128"/>
              </a:rPr>
              <a:t/>
            </a:r>
            <a:br>
              <a:rPr lang="en-ZA" sz="4000" b="1" dirty="0" smtClean="0">
                <a:solidFill>
                  <a:srgbClr val="000000"/>
                </a:solidFill>
                <a:latin typeface="Georgia" pitchFamily="18" charset="0"/>
                <a:ea typeface="ＭＳ Ｐゴシック" pitchFamily="34" charset="-128"/>
              </a:rPr>
            </a:br>
            <a:r>
              <a:rPr lang="en-ZA" sz="4000" b="1" dirty="0" smtClean="0">
                <a:solidFill>
                  <a:srgbClr val="000000"/>
                </a:solidFill>
                <a:latin typeface="Georgia" pitchFamily="18" charset="0"/>
                <a:ea typeface="ＭＳ Ｐゴシック" pitchFamily="34" charset="-128"/>
              </a:rPr>
              <a:t/>
            </a:r>
            <a:br>
              <a:rPr lang="en-ZA" sz="4000" b="1" dirty="0" smtClean="0">
                <a:solidFill>
                  <a:srgbClr val="000000"/>
                </a:solidFill>
                <a:latin typeface="Georgia" pitchFamily="18" charset="0"/>
                <a:ea typeface="ＭＳ Ｐゴシック" pitchFamily="34" charset="-128"/>
              </a:rPr>
            </a:br>
            <a:r>
              <a:rPr lang="en-ZA" sz="4000" b="1" dirty="0" smtClean="0">
                <a:solidFill>
                  <a:srgbClr val="000000"/>
                </a:solidFill>
                <a:latin typeface="Georgia" pitchFamily="18" charset="0"/>
                <a:ea typeface="ＭＳ Ｐゴシック" pitchFamily="34" charset="-128"/>
              </a:rPr>
              <a:t/>
            </a:r>
            <a:br>
              <a:rPr lang="en-ZA" sz="4000" b="1" dirty="0" smtClean="0">
                <a:solidFill>
                  <a:srgbClr val="000000"/>
                </a:solidFill>
                <a:latin typeface="Georgia" pitchFamily="18" charset="0"/>
                <a:ea typeface="ＭＳ Ｐゴシック" pitchFamily="34" charset="-128"/>
              </a:rPr>
            </a:br>
            <a:r>
              <a:rPr lang="en-ZA" sz="4000" b="1" dirty="0" smtClean="0">
                <a:solidFill>
                  <a:srgbClr val="000000"/>
                </a:solidFill>
                <a:latin typeface="Georgia" pitchFamily="18" charset="0"/>
                <a:ea typeface="ＭＳ Ｐゴシック" pitchFamily="34" charset="-128"/>
              </a:rPr>
              <a:t/>
            </a:r>
            <a:br>
              <a:rPr lang="en-ZA" sz="4000" b="1" dirty="0" smtClean="0">
                <a:solidFill>
                  <a:srgbClr val="000000"/>
                </a:solidFill>
                <a:latin typeface="Georgia" pitchFamily="18" charset="0"/>
                <a:ea typeface="ＭＳ Ｐゴシック" pitchFamily="34" charset="-128"/>
              </a:rPr>
            </a:br>
            <a:endParaRPr lang="en-ZA" dirty="0" smtClean="0">
              <a:ea typeface="ＭＳ Ｐゴシック" pitchFamily="34" charset="-128"/>
            </a:endParaRPr>
          </a:p>
        </p:txBody>
      </p:sp>
      <p:sp>
        <p:nvSpPr>
          <p:cNvPr id="19458" name="Title 1"/>
          <p:cNvSpPr txBox="1">
            <a:spLocks/>
          </p:cNvSpPr>
          <p:nvPr/>
        </p:nvSpPr>
        <p:spPr bwMode="auto">
          <a:xfrm>
            <a:off x="152400" y="762000"/>
            <a:ext cx="8897938" cy="495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marL="571500" indent="-5715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028700" indent="-4572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>
              <a:buFont typeface="Arial" pitchFamily="34" charset="0"/>
              <a:buChar char="•"/>
            </a:pPr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>
              <a:buFont typeface="Arial" pitchFamily="34" charset="0"/>
              <a:buChar char="•"/>
            </a:pPr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>
              <a:buFont typeface="Arial" pitchFamily="34" charset="0"/>
              <a:buChar char="•"/>
            </a:pPr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>
              <a:buFont typeface="Arial" pitchFamily="34" charset="0"/>
              <a:buChar char="•"/>
            </a:pPr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>
              <a:buFont typeface="Arial" pitchFamily="34" charset="0"/>
              <a:buChar char="•"/>
            </a:pPr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>
              <a:buFont typeface="Arial" pitchFamily="34" charset="0"/>
              <a:buChar char="•"/>
            </a:pPr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>
              <a:buFont typeface="Arial" pitchFamily="34" charset="0"/>
              <a:buChar char="•"/>
            </a:pPr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>
              <a:buFont typeface="Arial" pitchFamily="34" charset="0"/>
              <a:buChar char="•"/>
            </a:pPr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>
              <a:buFont typeface="Arial" pitchFamily="34" charset="0"/>
              <a:buChar char="•"/>
            </a:pPr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>
              <a:buFont typeface="Arial" pitchFamily="34" charset="0"/>
              <a:buChar char="•"/>
            </a:pPr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>
              <a:buFont typeface="Arial" pitchFamily="34" charset="0"/>
              <a:buChar char="•"/>
            </a:pPr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>
              <a:buFont typeface="Arial" pitchFamily="34" charset="0"/>
              <a:buChar char="•"/>
            </a:pPr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>
              <a:buFont typeface="Arial" pitchFamily="34" charset="0"/>
              <a:buChar char="•"/>
            </a:pPr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>
              <a:buFont typeface="Arial" pitchFamily="34" charset="0"/>
              <a:buChar char="•"/>
            </a:pPr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>
              <a:buFont typeface="Arial" pitchFamily="34" charset="0"/>
              <a:buChar char="•"/>
            </a:pPr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>
              <a:buFont typeface="Arial" pitchFamily="34" charset="0"/>
              <a:buChar char="•"/>
            </a:pPr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>
              <a:buFont typeface="Arial" pitchFamily="34" charset="0"/>
              <a:buChar char="•"/>
            </a:pPr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>
              <a:buFont typeface="Arial" pitchFamily="34" charset="0"/>
              <a:buChar char="•"/>
            </a:pPr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endParaRPr lang="en-ZA" sz="3600" b="1" dirty="0" smtClean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endParaRPr lang="en-ZA" sz="3600" b="1" dirty="0" smtClean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r>
              <a:rPr lang="en-ZA" sz="3200" b="1" dirty="0" smtClean="0">
                <a:solidFill>
                  <a:srgbClr val="000000"/>
                </a:solidFill>
                <a:latin typeface="Georgia" pitchFamily="18" charset="0"/>
              </a:rPr>
              <a:t>INTRODUCTION</a:t>
            </a:r>
          </a:p>
          <a:p>
            <a:pPr algn="ctr"/>
            <a:endParaRPr lang="en-ZA" sz="1400" dirty="0">
              <a:solidFill>
                <a:srgbClr val="000000"/>
              </a:solidFill>
              <a:latin typeface="Georgia" pitchFamily="18" charset="0"/>
            </a:endParaRPr>
          </a:p>
          <a:p>
            <a:pPr marL="457200" indent="-457200">
              <a:buFont typeface="Arial"/>
              <a:buChar char="•"/>
            </a:pPr>
            <a:r>
              <a:rPr lang="en-ZA" dirty="0" smtClean="0">
                <a:solidFill>
                  <a:srgbClr val="000000"/>
                </a:solidFill>
                <a:latin typeface="Georgia" pitchFamily="18" charset="0"/>
              </a:rPr>
              <a:t>(</a:t>
            </a:r>
            <a:r>
              <a:rPr lang="en-ZA" dirty="0">
                <a:solidFill>
                  <a:srgbClr val="000000"/>
                </a:solidFill>
                <a:latin typeface="Georgia" pitchFamily="18" charset="0"/>
              </a:rPr>
              <a:t>RMRM</a:t>
            </a:r>
            <a:r>
              <a:rPr lang="en-ZA" dirty="0" smtClean="0">
                <a:solidFill>
                  <a:srgbClr val="000000"/>
                </a:solidFill>
                <a:latin typeface="Georgia" pitchFamily="18" charset="0"/>
              </a:rPr>
              <a:t>) objective: </a:t>
            </a:r>
            <a:r>
              <a:rPr lang="en-ZA" i="1" dirty="0" smtClean="0">
                <a:solidFill>
                  <a:srgbClr val="000000"/>
                </a:solidFill>
                <a:latin typeface="Georgia" pitchFamily="18" charset="0"/>
              </a:rPr>
              <a:t>Responsible </a:t>
            </a:r>
            <a:r>
              <a:rPr lang="en-ZA" i="1" dirty="0">
                <a:solidFill>
                  <a:srgbClr val="000000"/>
                </a:solidFill>
                <a:latin typeface="Georgia" pitchFamily="18" charset="0"/>
              </a:rPr>
              <a:t>reef &amp; marine recreation management for sustainable tourism promoted &amp; tested at selected sites, results documented &amp; disseminated </a:t>
            </a:r>
            <a:endParaRPr lang="en-ZA" i="1" dirty="0" smtClean="0">
              <a:solidFill>
                <a:srgbClr val="000000"/>
              </a:solidFill>
              <a:latin typeface="Georgia" pitchFamily="18" charset="0"/>
            </a:endParaRPr>
          </a:p>
          <a:p>
            <a:pPr marL="457200" indent="-457200">
              <a:buFont typeface="Arial"/>
              <a:buChar char="•"/>
            </a:pPr>
            <a:r>
              <a:rPr lang="en-ZA" dirty="0" smtClean="0">
                <a:solidFill>
                  <a:srgbClr val="000000"/>
                </a:solidFill>
                <a:latin typeface="Georgia" pitchFamily="18" charset="0"/>
              </a:rPr>
              <a:t>3 Demo Sites</a:t>
            </a:r>
            <a:r>
              <a:rPr lang="en-ZA" dirty="0">
                <a:solidFill>
                  <a:srgbClr val="000000"/>
                </a:solidFill>
                <a:latin typeface="Georgia" pitchFamily="18" charset="0"/>
              </a:rPr>
              <a:t>: Bagamoyo (Tanzania), Watamu </a:t>
            </a:r>
            <a:r>
              <a:rPr lang="en-ZA" dirty="0" smtClean="0">
                <a:solidFill>
                  <a:srgbClr val="000000"/>
                </a:solidFill>
                <a:latin typeface="Georgia" pitchFamily="18" charset="0"/>
              </a:rPr>
              <a:t>(</a:t>
            </a:r>
            <a:r>
              <a:rPr lang="en-ZA" dirty="0">
                <a:solidFill>
                  <a:srgbClr val="000000"/>
                </a:solidFill>
                <a:latin typeface="Georgia" pitchFamily="18" charset="0"/>
              </a:rPr>
              <a:t>Kenya</a:t>
            </a:r>
            <a:r>
              <a:rPr lang="en-ZA" dirty="0" smtClean="0">
                <a:solidFill>
                  <a:srgbClr val="000000"/>
                </a:solidFill>
                <a:latin typeface="Georgia" pitchFamily="18" charset="0"/>
              </a:rPr>
              <a:t>), Tofu</a:t>
            </a:r>
            <a:r>
              <a:rPr lang="en-ZA" dirty="0">
                <a:solidFill>
                  <a:srgbClr val="000000"/>
                </a:solidFill>
                <a:latin typeface="Georgia" pitchFamily="18" charset="0"/>
              </a:rPr>
              <a:t>, Barra &amp; </a:t>
            </a:r>
            <a:r>
              <a:rPr lang="en-ZA" dirty="0" err="1">
                <a:solidFill>
                  <a:srgbClr val="000000"/>
                </a:solidFill>
                <a:latin typeface="Georgia" pitchFamily="18" charset="0"/>
              </a:rPr>
              <a:t>Tofinho</a:t>
            </a:r>
            <a:r>
              <a:rPr lang="en-ZA" dirty="0">
                <a:solidFill>
                  <a:srgbClr val="000000"/>
                </a:solidFill>
                <a:latin typeface="Georgia" pitchFamily="18" charset="0"/>
              </a:rPr>
              <a:t> (</a:t>
            </a:r>
            <a:r>
              <a:rPr lang="en-ZA" dirty="0" smtClean="0">
                <a:solidFill>
                  <a:srgbClr val="000000"/>
                </a:solidFill>
                <a:latin typeface="Georgia" pitchFamily="18" charset="0"/>
              </a:rPr>
              <a:t>Mozambique)</a:t>
            </a:r>
          </a:p>
          <a:p>
            <a:pPr marL="457200" indent="-457200">
              <a:buFont typeface="Arial"/>
              <a:buChar char="•"/>
            </a:pPr>
            <a:r>
              <a:rPr lang="en-ZA" dirty="0" smtClean="0">
                <a:solidFill>
                  <a:srgbClr val="000000"/>
                </a:solidFill>
                <a:latin typeface="Georgia" pitchFamily="18" charset="0"/>
              </a:rPr>
              <a:t>Implemented </a:t>
            </a:r>
            <a:r>
              <a:rPr lang="en-ZA" dirty="0">
                <a:solidFill>
                  <a:srgbClr val="000000"/>
                </a:solidFill>
                <a:latin typeface="Georgia" pitchFamily="18" charset="0"/>
              </a:rPr>
              <a:t>by EcoAfrica Environmental Consultants in   </a:t>
            </a:r>
            <a:r>
              <a:rPr lang="en-ZA" dirty="0" smtClean="0">
                <a:solidFill>
                  <a:srgbClr val="000000"/>
                </a:solidFill>
                <a:latin typeface="Georgia" pitchFamily="18" charset="0"/>
              </a:rPr>
              <a:t>collaboration </a:t>
            </a:r>
            <a:r>
              <a:rPr lang="en-ZA" dirty="0">
                <a:solidFill>
                  <a:srgbClr val="000000"/>
                </a:solidFill>
                <a:latin typeface="Georgia" pitchFamily="18" charset="0"/>
              </a:rPr>
              <a:t>with the </a:t>
            </a:r>
            <a:r>
              <a:rPr lang="en-ZA" dirty="0" smtClean="0">
                <a:solidFill>
                  <a:srgbClr val="000000"/>
                </a:solidFill>
                <a:latin typeface="Georgia" pitchFamily="18" charset="0"/>
              </a:rPr>
              <a:t>DSMC</a:t>
            </a:r>
          </a:p>
          <a:p>
            <a:pPr marL="457200" indent="-457200">
              <a:buFont typeface="Arial"/>
              <a:buChar char="•"/>
            </a:pPr>
            <a:r>
              <a:rPr lang="en-ZA" dirty="0" smtClean="0">
                <a:solidFill>
                  <a:srgbClr val="000000"/>
                </a:solidFill>
                <a:latin typeface="Georgia" pitchFamily="18" charset="0"/>
              </a:rPr>
              <a:t>Shifted from </a:t>
            </a:r>
            <a:r>
              <a:rPr lang="en-ZA" dirty="0">
                <a:solidFill>
                  <a:srgbClr val="000000"/>
                </a:solidFill>
                <a:latin typeface="Georgia" pitchFamily="18" charset="0"/>
              </a:rPr>
              <a:t>Reef &amp; Marine </a:t>
            </a:r>
            <a:r>
              <a:rPr lang="en-ZA" altLang="en-US" dirty="0">
                <a:solidFill>
                  <a:srgbClr val="000000"/>
                </a:solidFill>
                <a:latin typeface="Georgia" pitchFamily="18" charset="0"/>
              </a:rPr>
              <a:t>“</a:t>
            </a:r>
            <a:r>
              <a:rPr lang="en-ZA" dirty="0">
                <a:solidFill>
                  <a:srgbClr val="000000"/>
                </a:solidFill>
                <a:latin typeface="Georgia" pitchFamily="18" charset="0"/>
              </a:rPr>
              <a:t>Conservation</a:t>
            </a:r>
            <a:r>
              <a:rPr lang="en-ZA" altLang="en-US" dirty="0">
                <a:solidFill>
                  <a:srgbClr val="000000"/>
                </a:solidFill>
                <a:latin typeface="Georgia" pitchFamily="18" charset="0"/>
              </a:rPr>
              <a:t>”</a:t>
            </a:r>
            <a:r>
              <a:rPr lang="en-ZA" dirty="0">
                <a:solidFill>
                  <a:srgbClr val="000000"/>
                </a:solidFill>
                <a:latin typeface="Georgia" pitchFamily="18" charset="0"/>
              </a:rPr>
              <a:t> </a:t>
            </a:r>
            <a:r>
              <a:rPr lang="en-ZA" dirty="0" smtClean="0">
                <a:solidFill>
                  <a:srgbClr val="000000"/>
                </a:solidFill>
                <a:latin typeface="Georgia" pitchFamily="18" charset="0"/>
              </a:rPr>
              <a:t>to</a:t>
            </a:r>
            <a:r>
              <a:rPr lang="en-ZA" altLang="en-US" dirty="0" smtClean="0">
                <a:solidFill>
                  <a:srgbClr val="000000"/>
                </a:solidFill>
                <a:latin typeface="Georgia" pitchFamily="18" charset="0"/>
              </a:rPr>
              <a:t> “</a:t>
            </a:r>
            <a:r>
              <a:rPr lang="en-ZA" dirty="0">
                <a:solidFill>
                  <a:srgbClr val="000000"/>
                </a:solidFill>
                <a:latin typeface="Georgia" pitchFamily="18" charset="0"/>
              </a:rPr>
              <a:t>Recreation</a:t>
            </a:r>
            <a:r>
              <a:rPr lang="en-ZA" altLang="en-US" dirty="0">
                <a:solidFill>
                  <a:srgbClr val="000000"/>
                </a:solidFill>
                <a:latin typeface="Georgia" pitchFamily="18" charset="0"/>
              </a:rPr>
              <a:t>”</a:t>
            </a:r>
            <a:r>
              <a:rPr lang="en-ZA" dirty="0">
                <a:solidFill>
                  <a:srgbClr val="000000"/>
                </a:solidFill>
                <a:latin typeface="Georgia" pitchFamily="18" charset="0"/>
              </a:rPr>
              <a:t> Management after COAST </a:t>
            </a:r>
            <a:r>
              <a:rPr lang="en-ZA" dirty="0" err="1">
                <a:solidFill>
                  <a:srgbClr val="000000"/>
                </a:solidFill>
                <a:latin typeface="Georgia" pitchFamily="18" charset="0"/>
              </a:rPr>
              <a:t>MTE</a:t>
            </a:r>
            <a:r>
              <a:rPr lang="en-ZA" dirty="0">
                <a:solidFill>
                  <a:srgbClr val="000000"/>
                </a:solidFill>
                <a:latin typeface="Georgia" pitchFamily="18" charset="0"/>
              </a:rPr>
              <a:t> </a:t>
            </a:r>
            <a:endParaRPr lang="en-ZA" dirty="0" smtClean="0">
              <a:solidFill>
                <a:srgbClr val="000000"/>
              </a:solidFill>
              <a:latin typeface="Georgia" pitchFamily="18" charset="0"/>
            </a:endParaRPr>
          </a:p>
          <a:p>
            <a:pPr marL="0" indent="0"/>
            <a:endParaRPr lang="en-ZA" dirty="0">
              <a:solidFill>
                <a:srgbClr val="000000"/>
              </a:solidFill>
              <a:latin typeface="Georgia" pitchFamily="18" charset="0"/>
            </a:endParaRPr>
          </a:p>
          <a:p>
            <a:endParaRPr lang="en-ZA" sz="3200" b="1" dirty="0">
              <a:solidFill>
                <a:srgbClr val="000000"/>
              </a:solidFill>
              <a:latin typeface="Georgia" pitchFamily="18" charset="0"/>
            </a:endParaRPr>
          </a:p>
          <a:p>
            <a:endParaRPr lang="en-ZA" sz="3200" b="1" dirty="0">
              <a:solidFill>
                <a:srgbClr val="000000"/>
              </a:solidFill>
              <a:latin typeface="Georgia" pitchFamily="18" charset="0"/>
            </a:endParaRPr>
          </a:p>
          <a:p>
            <a:endParaRPr lang="en-ZA" sz="3200" b="1" dirty="0">
              <a:solidFill>
                <a:srgbClr val="000000"/>
              </a:solidFill>
              <a:latin typeface="Georgia" pitchFamily="18" charset="0"/>
            </a:endParaRPr>
          </a:p>
          <a:p>
            <a:endParaRPr lang="en-ZA" sz="3200" b="1" dirty="0">
              <a:solidFill>
                <a:srgbClr val="000000"/>
              </a:solidFill>
              <a:latin typeface="Georgia" pitchFamily="18" charset="0"/>
            </a:endParaRPr>
          </a:p>
          <a:p>
            <a:endParaRPr lang="en-ZA" sz="3200" b="1" dirty="0">
              <a:solidFill>
                <a:srgbClr val="000000"/>
              </a:solidFill>
              <a:latin typeface="Georgia" pitchFamily="18" charset="0"/>
            </a:endParaRPr>
          </a:p>
          <a:p>
            <a:endParaRPr lang="en-ZA" sz="3200" b="1" dirty="0">
              <a:solidFill>
                <a:srgbClr val="000000"/>
              </a:solidFill>
              <a:latin typeface="Georgia" pitchFamily="18" charset="0"/>
            </a:endParaRPr>
          </a:p>
          <a:p>
            <a:pPr>
              <a:buFont typeface="Arial" pitchFamily="34" charset="0"/>
              <a:buChar char="•"/>
            </a:pPr>
            <a:endParaRPr lang="en-ZA" sz="3200" b="1" dirty="0">
              <a:solidFill>
                <a:srgbClr val="000000"/>
              </a:solidFill>
              <a:latin typeface="Georgia" pitchFamily="18" charset="0"/>
            </a:endParaRPr>
          </a:p>
          <a:p>
            <a:pPr>
              <a:buFont typeface="Arial" pitchFamily="34" charset="0"/>
              <a:buChar char="•"/>
            </a:pPr>
            <a:endParaRPr lang="en-ZA" sz="3200" b="1" dirty="0">
              <a:solidFill>
                <a:srgbClr val="000000"/>
              </a:solidFill>
              <a:latin typeface="Georgia" pitchFamily="18" charset="0"/>
            </a:endParaRPr>
          </a:p>
          <a:p>
            <a:pPr>
              <a:buFont typeface="Arial" pitchFamily="34" charset="0"/>
              <a:buChar char="•"/>
            </a:pPr>
            <a:endParaRPr lang="en-ZA" sz="3200" b="1" dirty="0">
              <a:solidFill>
                <a:srgbClr val="000000"/>
              </a:solidFill>
              <a:latin typeface="Georgia" pitchFamily="18" charset="0"/>
            </a:endParaRPr>
          </a:p>
          <a:p>
            <a:pPr>
              <a:buFont typeface="Arial" pitchFamily="34" charset="0"/>
              <a:buChar char="•"/>
            </a:pPr>
            <a:endParaRPr lang="en-ZA" sz="3200" b="1" dirty="0">
              <a:solidFill>
                <a:srgbClr val="000000"/>
              </a:solidFill>
              <a:latin typeface="Georgia" pitchFamily="18" charset="0"/>
            </a:endParaRPr>
          </a:p>
          <a:p>
            <a:pPr>
              <a:buFont typeface="Arial" pitchFamily="34" charset="0"/>
              <a:buChar char="•"/>
            </a:pPr>
            <a:endParaRPr lang="en-ZA" sz="3200" b="1" dirty="0">
              <a:solidFill>
                <a:srgbClr val="000000"/>
              </a:solidFill>
              <a:latin typeface="Georgia" pitchFamily="18" charset="0"/>
            </a:endParaRPr>
          </a:p>
          <a:p>
            <a:pPr>
              <a:buFont typeface="Arial" pitchFamily="34" charset="0"/>
              <a:buChar char="•"/>
            </a:pPr>
            <a:endParaRPr lang="en-ZA" sz="3200" b="1" dirty="0">
              <a:solidFill>
                <a:srgbClr val="000000"/>
              </a:solidFill>
              <a:latin typeface="Georgia" pitchFamily="18" charset="0"/>
            </a:endParaRPr>
          </a:p>
          <a:p>
            <a:pPr>
              <a:buFont typeface="Arial" pitchFamily="34" charset="0"/>
              <a:buChar char="•"/>
            </a:pPr>
            <a:endParaRPr lang="en-ZA" sz="3200" b="1" dirty="0">
              <a:solidFill>
                <a:srgbClr val="000000"/>
              </a:solidFill>
              <a:latin typeface="Georgia" pitchFamily="18" charset="0"/>
            </a:endParaRPr>
          </a:p>
          <a:p>
            <a:pPr>
              <a:buFont typeface="Arial" pitchFamily="34" charset="0"/>
              <a:buChar char="•"/>
            </a:pPr>
            <a:endParaRPr lang="en-ZA" sz="3200" b="1" dirty="0">
              <a:solidFill>
                <a:srgbClr val="000000"/>
              </a:solidFill>
              <a:latin typeface="Georgia" pitchFamily="18" charset="0"/>
            </a:endParaRPr>
          </a:p>
          <a:p>
            <a:pPr>
              <a:buFont typeface="Arial" pitchFamily="34" charset="0"/>
              <a:buChar char="•"/>
            </a:pPr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>
              <a:buFont typeface="Arial" pitchFamily="34" charset="0"/>
              <a:buChar char="•"/>
            </a:pPr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>
              <a:buFont typeface="Arial" pitchFamily="34" charset="0"/>
              <a:buChar char="•"/>
            </a:pPr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>
              <a:buFont typeface="Arial" pitchFamily="34" charset="0"/>
              <a:buChar char="•"/>
            </a:pPr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>
              <a:buFont typeface="Arial" pitchFamily="34" charset="0"/>
              <a:buChar char="•"/>
            </a:pPr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>
              <a:buFont typeface="Arial" pitchFamily="34" charset="0"/>
              <a:buChar char="•"/>
            </a:pPr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r>
              <a:rPr lang="en-ZA" sz="4000" b="1" dirty="0">
                <a:solidFill>
                  <a:srgbClr val="000000"/>
                </a:solidFill>
                <a:latin typeface="Georgia" pitchFamily="18" charset="0"/>
              </a:rPr>
              <a:t/>
            </a:r>
            <a:br>
              <a:rPr lang="en-ZA" sz="4000" b="1" dirty="0">
                <a:solidFill>
                  <a:srgbClr val="000000"/>
                </a:solidFill>
                <a:latin typeface="Georgia" pitchFamily="18" charset="0"/>
              </a:rPr>
            </a:br>
            <a:r>
              <a:rPr lang="en-ZA" sz="4000" b="1" dirty="0">
                <a:solidFill>
                  <a:srgbClr val="000000"/>
                </a:solidFill>
                <a:latin typeface="Georgia" pitchFamily="18" charset="0"/>
              </a:rPr>
              <a:t/>
            </a:r>
            <a:br>
              <a:rPr lang="en-ZA" sz="4000" b="1" dirty="0">
                <a:solidFill>
                  <a:srgbClr val="000000"/>
                </a:solidFill>
                <a:latin typeface="Georgia" pitchFamily="18" charset="0"/>
              </a:rPr>
            </a:br>
            <a:r>
              <a:rPr lang="en-ZA" sz="4000" b="1" dirty="0">
                <a:solidFill>
                  <a:srgbClr val="000000"/>
                </a:solidFill>
                <a:latin typeface="Georgia" pitchFamily="18" charset="0"/>
              </a:rPr>
              <a:t/>
            </a:r>
            <a:br>
              <a:rPr lang="en-ZA" sz="4000" b="1" dirty="0">
                <a:solidFill>
                  <a:srgbClr val="000000"/>
                </a:solidFill>
                <a:latin typeface="Georgia" pitchFamily="18" charset="0"/>
              </a:rPr>
            </a:br>
            <a:r>
              <a:rPr lang="en-ZA" sz="4000" b="1" dirty="0">
                <a:solidFill>
                  <a:srgbClr val="000000"/>
                </a:solidFill>
                <a:latin typeface="Georgia" pitchFamily="18" charset="0"/>
              </a:rPr>
              <a:t/>
            </a:r>
            <a:br>
              <a:rPr lang="en-ZA" sz="4000" b="1" dirty="0">
                <a:solidFill>
                  <a:srgbClr val="000000"/>
                </a:solidFill>
                <a:latin typeface="Georgia" pitchFamily="18" charset="0"/>
              </a:rPr>
            </a:br>
            <a:r>
              <a:rPr lang="en-ZA" sz="4000" b="1" dirty="0">
                <a:solidFill>
                  <a:srgbClr val="000000"/>
                </a:solidFill>
                <a:latin typeface="Georgia" pitchFamily="18" charset="0"/>
              </a:rPr>
              <a:t/>
            </a:r>
            <a:br>
              <a:rPr lang="en-ZA" sz="4000" b="1" dirty="0">
                <a:solidFill>
                  <a:srgbClr val="000000"/>
                </a:solidFill>
                <a:latin typeface="Georgia" pitchFamily="18" charset="0"/>
              </a:rPr>
            </a:br>
            <a:r>
              <a:rPr lang="en-ZA" sz="1200" b="1" dirty="0">
                <a:solidFill>
                  <a:srgbClr val="000000"/>
                </a:solidFill>
                <a:latin typeface="Georgia" pitchFamily="18" charset="0"/>
              </a:rPr>
              <a:t> </a:t>
            </a:r>
            <a:r>
              <a:rPr lang="en-ZA" sz="4000" b="1" dirty="0">
                <a:solidFill>
                  <a:srgbClr val="000000"/>
                </a:solidFill>
                <a:latin typeface="Georgia" pitchFamily="18" charset="0"/>
              </a:rPr>
              <a:t/>
            </a:r>
            <a:br>
              <a:rPr lang="en-ZA" sz="4000" b="1" dirty="0">
                <a:solidFill>
                  <a:srgbClr val="000000"/>
                </a:solidFill>
                <a:latin typeface="Georgia" pitchFamily="18" charset="0"/>
              </a:rPr>
            </a:br>
            <a:r>
              <a:rPr lang="en-ZA" sz="4000" b="1" dirty="0">
                <a:solidFill>
                  <a:srgbClr val="000000"/>
                </a:solidFill>
                <a:latin typeface="Georgia" pitchFamily="18" charset="0"/>
              </a:rPr>
              <a:t/>
            </a:r>
            <a:br>
              <a:rPr lang="en-ZA" sz="4000" b="1" dirty="0">
                <a:solidFill>
                  <a:srgbClr val="000000"/>
                </a:solidFill>
                <a:latin typeface="Georgia" pitchFamily="18" charset="0"/>
              </a:rPr>
            </a:br>
            <a:r>
              <a:rPr lang="en-ZA" sz="1200" b="1" dirty="0">
                <a:solidFill>
                  <a:srgbClr val="000000"/>
                </a:solidFill>
                <a:latin typeface="Georgia" pitchFamily="18" charset="0"/>
              </a:rPr>
              <a:t/>
            </a:r>
            <a:br>
              <a:rPr lang="en-ZA" sz="1200" b="1" dirty="0">
                <a:solidFill>
                  <a:srgbClr val="000000"/>
                </a:solidFill>
                <a:latin typeface="Georgia" pitchFamily="18" charset="0"/>
              </a:rPr>
            </a:br>
            <a:r>
              <a:rPr lang="en-ZA" sz="4000" b="1" dirty="0">
                <a:solidFill>
                  <a:srgbClr val="000000"/>
                </a:solidFill>
                <a:latin typeface="Georgia" pitchFamily="18" charset="0"/>
              </a:rPr>
              <a:t/>
            </a:r>
            <a:br>
              <a:rPr lang="en-ZA" sz="4000" b="1" dirty="0">
                <a:solidFill>
                  <a:srgbClr val="000000"/>
                </a:solidFill>
                <a:latin typeface="Georgia" pitchFamily="18" charset="0"/>
              </a:rPr>
            </a:br>
            <a:r>
              <a:rPr lang="en-ZA" sz="4000" b="1" dirty="0">
                <a:solidFill>
                  <a:srgbClr val="000000"/>
                </a:solidFill>
                <a:latin typeface="Georgia" pitchFamily="18" charset="0"/>
              </a:rPr>
              <a:t/>
            </a:r>
            <a:br>
              <a:rPr lang="en-ZA" sz="4000" b="1" dirty="0">
                <a:solidFill>
                  <a:srgbClr val="000000"/>
                </a:solidFill>
                <a:latin typeface="Georgia" pitchFamily="18" charset="0"/>
              </a:rPr>
            </a:br>
            <a:r>
              <a:rPr lang="en-ZA" sz="4000" b="1" dirty="0">
                <a:solidFill>
                  <a:srgbClr val="000000"/>
                </a:solidFill>
                <a:latin typeface="Georgia" pitchFamily="18" charset="0"/>
              </a:rPr>
              <a:t/>
            </a:r>
            <a:br>
              <a:rPr lang="en-ZA" sz="4000" b="1" dirty="0">
                <a:solidFill>
                  <a:srgbClr val="000000"/>
                </a:solidFill>
                <a:latin typeface="Georgia" pitchFamily="18" charset="0"/>
              </a:rPr>
            </a:br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endParaRPr lang="en-ZA" sz="4400" dirty="0">
              <a:latin typeface="Calibri" pitchFamily="34" charset="0"/>
            </a:endParaRPr>
          </a:p>
        </p:txBody>
      </p:sp>
    </p:spTree>
  </p:cSld>
  <p:clrMapOvr>
    <a:masterClrMapping/>
  </p:clrMapOvr>
  <p:transition advClick="0" advTm="1000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itle 1"/>
          <p:cNvSpPr>
            <a:spLocks noGrp="1"/>
          </p:cNvSpPr>
          <p:nvPr>
            <p:ph type="ctrTitle" idx="4294967295"/>
          </p:nvPr>
        </p:nvSpPr>
        <p:spPr>
          <a:xfrm>
            <a:off x="533400" y="2819400"/>
            <a:ext cx="8610600" cy="3200400"/>
          </a:xfrm>
        </p:spPr>
        <p:txBody>
          <a:bodyPr/>
          <a:lstStyle/>
          <a:p>
            <a:r>
              <a:rPr lang="en-ZA" sz="4000" b="1" dirty="0" smtClean="0">
                <a:solidFill>
                  <a:srgbClr val="000000"/>
                </a:solidFill>
                <a:latin typeface="Georgia" pitchFamily="18" charset="0"/>
                <a:ea typeface="ＭＳ Ｐゴシック" pitchFamily="34" charset="-128"/>
              </a:rPr>
              <a:t/>
            </a:r>
            <a:br>
              <a:rPr lang="en-ZA" sz="4000" b="1" dirty="0" smtClean="0">
                <a:solidFill>
                  <a:srgbClr val="000000"/>
                </a:solidFill>
                <a:latin typeface="Georgia" pitchFamily="18" charset="0"/>
                <a:ea typeface="ＭＳ Ｐゴシック" pitchFamily="34" charset="-128"/>
              </a:rPr>
            </a:br>
            <a:r>
              <a:rPr lang="en-ZA" sz="4000" b="1" dirty="0" smtClean="0">
                <a:solidFill>
                  <a:srgbClr val="000000"/>
                </a:solidFill>
                <a:latin typeface="Georgia" pitchFamily="18" charset="0"/>
                <a:ea typeface="ＭＳ Ｐゴシック" pitchFamily="34" charset="-128"/>
              </a:rPr>
              <a:t/>
            </a:r>
            <a:br>
              <a:rPr lang="en-ZA" sz="4000" b="1" dirty="0" smtClean="0">
                <a:solidFill>
                  <a:srgbClr val="000000"/>
                </a:solidFill>
                <a:latin typeface="Georgia" pitchFamily="18" charset="0"/>
                <a:ea typeface="ＭＳ Ｐゴシック" pitchFamily="34" charset="-128"/>
              </a:rPr>
            </a:br>
            <a:r>
              <a:rPr lang="en-ZA" sz="4000" b="1" dirty="0" smtClean="0">
                <a:solidFill>
                  <a:srgbClr val="000000"/>
                </a:solidFill>
                <a:latin typeface="Georgia" pitchFamily="18" charset="0"/>
                <a:ea typeface="ＭＳ Ｐゴシック" pitchFamily="34" charset="-128"/>
              </a:rPr>
              <a:t/>
            </a:r>
            <a:br>
              <a:rPr lang="en-ZA" sz="4000" b="1" dirty="0" smtClean="0">
                <a:solidFill>
                  <a:srgbClr val="000000"/>
                </a:solidFill>
                <a:latin typeface="Georgia" pitchFamily="18" charset="0"/>
                <a:ea typeface="ＭＳ Ｐゴシック" pitchFamily="34" charset="-128"/>
              </a:rPr>
            </a:br>
            <a:r>
              <a:rPr lang="en-ZA" sz="4000" b="1" dirty="0" smtClean="0">
                <a:solidFill>
                  <a:srgbClr val="000000"/>
                </a:solidFill>
                <a:latin typeface="Georgia" pitchFamily="18" charset="0"/>
                <a:ea typeface="ＭＳ Ｐゴシック" pitchFamily="34" charset="-128"/>
              </a:rPr>
              <a:t/>
            </a:r>
            <a:br>
              <a:rPr lang="en-ZA" sz="4000" b="1" dirty="0" smtClean="0">
                <a:solidFill>
                  <a:srgbClr val="000000"/>
                </a:solidFill>
                <a:latin typeface="Georgia" pitchFamily="18" charset="0"/>
                <a:ea typeface="ＭＳ Ｐゴシック" pitchFamily="34" charset="-128"/>
              </a:rPr>
            </a:br>
            <a:r>
              <a:rPr lang="en-ZA" sz="1200" b="1" dirty="0" smtClean="0">
                <a:solidFill>
                  <a:srgbClr val="000000"/>
                </a:solidFill>
                <a:latin typeface="Georgia" pitchFamily="18" charset="0"/>
                <a:ea typeface="ＭＳ Ｐゴシック" pitchFamily="34" charset="-128"/>
              </a:rPr>
              <a:t/>
            </a:r>
            <a:br>
              <a:rPr lang="en-ZA" sz="1200" b="1" dirty="0" smtClean="0">
                <a:solidFill>
                  <a:srgbClr val="000000"/>
                </a:solidFill>
                <a:latin typeface="Georgia" pitchFamily="18" charset="0"/>
                <a:ea typeface="ＭＳ Ｐゴシック" pitchFamily="34" charset="-128"/>
              </a:rPr>
            </a:br>
            <a:r>
              <a:rPr lang="en-ZA" sz="4000" b="1" dirty="0" smtClean="0">
                <a:solidFill>
                  <a:srgbClr val="000000"/>
                </a:solidFill>
                <a:latin typeface="Georgia" pitchFamily="18" charset="0"/>
                <a:ea typeface="ＭＳ Ｐゴシック" pitchFamily="34" charset="-128"/>
              </a:rPr>
              <a:t/>
            </a:r>
            <a:br>
              <a:rPr lang="en-ZA" sz="4000" b="1" dirty="0" smtClean="0">
                <a:solidFill>
                  <a:srgbClr val="000000"/>
                </a:solidFill>
                <a:latin typeface="Georgia" pitchFamily="18" charset="0"/>
                <a:ea typeface="ＭＳ Ｐゴシック" pitchFamily="34" charset="-128"/>
              </a:rPr>
            </a:br>
            <a:r>
              <a:rPr lang="en-ZA" sz="4000" b="1" dirty="0" smtClean="0">
                <a:solidFill>
                  <a:srgbClr val="000000"/>
                </a:solidFill>
                <a:latin typeface="Georgia" pitchFamily="18" charset="0"/>
                <a:ea typeface="ＭＳ Ｐゴシック" pitchFamily="34" charset="-128"/>
              </a:rPr>
              <a:t/>
            </a:r>
            <a:br>
              <a:rPr lang="en-ZA" sz="4000" b="1" dirty="0" smtClean="0">
                <a:solidFill>
                  <a:srgbClr val="000000"/>
                </a:solidFill>
                <a:latin typeface="Georgia" pitchFamily="18" charset="0"/>
                <a:ea typeface="ＭＳ Ｐゴシック" pitchFamily="34" charset="-128"/>
              </a:rPr>
            </a:br>
            <a:r>
              <a:rPr lang="en-ZA" sz="4000" b="1" dirty="0" smtClean="0">
                <a:solidFill>
                  <a:srgbClr val="000000"/>
                </a:solidFill>
                <a:latin typeface="Georgia" pitchFamily="18" charset="0"/>
                <a:ea typeface="ＭＳ Ｐゴシック" pitchFamily="34" charset="-128"/>
              </a:rPr>
              <a:t/>
            </a:r>
            <a:br>
              <a:rPr lang="en-ZA" sz="4000" b="1" dirty="0" smtClean="0">
                <a:solidFill>
                  <a:srgbClr val="000000"/>
                </a:solidFill>
                <a:latin typeface="Georgia" pitchFamily="18" charset="0"/>
                <a:ea typeface="ＭＳ Ｐゴシック" pitchFamily="34" charset="-128"/>
              </a:rPr>
            </a:br>
            <a:r>
              <a:rPr lang="en-ZA" sz="4000" b="1" dirty="0" smtClean="0">
                <a:solidFill>
                  <a:srgbClr val="000000"/>
                </a:solidFill>
                <a:latin typeface="Georgia" pitchFamily="18" charset="0"/>
                <a:ea typeface="ＭＳ Ｐゴシック" pitchFamily="34" charset="-128"/>
              </a:rPr>
              <a:t/>
            </a:r>
            <a:br>
              <a:rPr lang="en-ZA" sz="4000" b="1" dirty="0" smtClean="0">
                <a:solidFill>
                  <a:srgbClr val="000000"/>
                </a:solidFill>
                <a:latin typeface="Georgia" pitchFamily="18" charset="0"/>
                <a:ea typeface="ＭＳ Ｐゴシック" pitchFamily="34" charset="-128"/>
              </a:rPr>
            </a:br>
            <a:r>
              <a:rPr lang="en-ZA" sz="4000" b="1" dirty="0" smtClean="0">
                <a:solidFill>
                  <a:srgbClr val="000000"/>
                </a:solidFill>
                <a:latin typeface="Georgia" pitchFamily="18" charset="0"/>
                <a:ea typeface="ＭＳ Ｐゴシック" pitchFamily="34" charset="-128"/>
              </a:rPr>
              <a:t/>
            </a:r>
            <a:br>
              <a:rPr lang="en-ZA" sz="4000" b="1" dirty="0" smtClean="0">
                <a:solidFill>
                  <a:srgbClr val="000000"/>
                </a:solidFill>
                <a:latin typeface="Georgia" pitchFamily="18" charset="0"/>
                <a:ea typeface="ＭＳ Ｐゴシック" pitchFamily="34" charset="-128"/>
              </a:rPr>
            </a:br>
            <a:r>
              <a:rPr lang="en-ZA" sz="4000" b="1" dirty="0" smtClean="0">
                <a:solidFill>
                  <a:srgbClr val="000000"/>
                </a:solidFill>
                <a:latin typeface="Georgia" pitchFamily="18" charset="0"/>
                <a:ea typeface="ＭＳ Ｐゴシック" pitchFamily="34" charset="-128"/>
              </a:rPr>
              <a:t/>
            </a:r>
            <a:br>
              <a:rPr lang="en-ZA" sz="4000" b="1" dirty="0" smtClean="0">
                <a:solidFill>
                  <a:srgbClr val="000000"/>
                </a:solidFill>
                <a:latin typeface="Georgia" pitchFamily="18" charset="0"/>
                <a:ea typeface="ＭＳ Ｐゴシック" pitchFamily="34" charset="-128"/>
              </a:rPr>
            </a:br>
            <a:r>
              <a:rPr lang="en-ZA" sz="4000" b="1" dirty="0" smtClean="0">
                <a:solidFill>
                  <a:srgbClr val="000000"/>
                </a:solidFill>
                <a:latin typeface="Georgia" pitchFamily="18" charset="0"/>
                <a:ea typeface="ＭＳ Ｐゴシック" pitchFamily="34" charset="-128"/>
              </a:rPr>
              <a:t/>
            </a:r>
            <a:br>
              <a:rPr lang="en-ZA" sz="4000" b="1" dirty="0" smtClean="0">
                <a:solidFill>
                  <a:srgbClr val="000000"/>
                </a:solidFill>
                <a:latin typeface="Georgia" pitchFamily="18" charset="0"/>
                <a:ea typeface="ＭＳ Ｐゴシック" pitchFamily="34" charset="-128"/>
              </a:rPr>
            </a:br>
            <a:endParaRPr lang="en-ZA" dirty="0" smtClean="0">
              <a:ea typeface="ＭＳ Ｐゴシック" pitchFamily="34" charset="-128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50" y="152400"/>
            <a:ext cx="9144000" cy="6460567"/>
          </a:xfrm>
          <a:prstGeom prst="rect">
            <a:avLst/>
          </a:prstGeom>
        </p:spPr>
      </p:pic>
    </p:spTree>
  </p:cSld>
  <p:clrMapOvr>
    <a:masterClrMapping/>
  </p:clrMapOvr>
  <p:transition advClick="0" advTm="1000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Title 1"/>
          <p:cNvSpPr>
            <a:spLocks noGrp="1"/>
          </p:cNvSpPr>
          <p:nvPr>
            <p:ph type="ctrTitle"/>
          </p:nvPr>
        </p:nvSpPr>
        <p:spPr>
          <a:xfrm>
            <a:off x="304800" y="2819400"/>
            <a:ext cx="8610600" cy="3200400"/>
          </a:xfrm>
        </p:spPr>
        <p:txBody>
          <a:bodyPr/>
          <a:lstStyle/>
          <a:p>
            <a:r>
              <a:rPr lang="en-ZA" sz="4000" b="1" dirty="0" smtClean="0">
                <a:solidFill>
                  <a:srgbClr val="000000"/>
                </a:solidFill>
                <a:latin typeface="Georgia" pitchFamily="18" charset="0"/>
                <a:ea typeface="ＭＳ Ｐゴシック" pitchFamily="34" charset="-128"/>
              </a:rPr>
              <a:t/>
            </a:r>
            <a:br>
              <a:rPr lang="en-ZA" sz="4000" b="1" dirty="0" smtClean="0">
                <a:solidFill>
                  <a:srgbClr val="000000"/>
                </a:solidFill>
                <a:latin typeface="Georgia" pitchFamily="18" charset="0"/>
                <a:ea typeface="ＭＳ Ｐゴシック" pitchFamily="34" charset="-128"/>
              </a:rPr>
            </a:br>
            <a:r>
              <a:rPr lang="en-ZA" sz="4000" b="1" dirty="0" smtClean="0">
                <a:solidFill>
                  <a:srgbClr val="000000"/>
                </a:solidFill>
                <a:latin typeface="Georgia" pitchFamily="18" charset="0"/>
                <a:ea typeface="ＭＳ Ｐゴシック" pitchFamily="34" charset="-128"/>
              </a:rPr>
              <a:t/>
            </a:r>
            <a:br>
              <a:rPr lang="en-ZA" sz="4000" b="1" dirty="0" smtClean="0">
                <a:solidFill>
                  <a:srgbClr val="000000"/>
                </a:solidFill>
                <a:latin typeface="Georgia" pitchFamily="18" charset="0"/>
                <a:ea typeface="ＭＳ Ｐゴシック" pitchFamily="34" charset="-128"/>
              </a:rPr>
            </a:br>
            <a:r>
              <a:rPr lang="en-ZA" sz="4000" b="1" dirty="0" smtClean="0">
                <a:solidFill>
                  <a:srgbClr val="000000"/>
                </a:solidFill>
                <a:latin typeface="Georgia" pitchFamily="18" charset="0"/>
                <a:ea typeface="ＭＳ Ｐゴシック" pitchFamily="34" charset="-128"/>
              </a:rPr>
              <a:t/>
            </a:r>
            <a:br>
              <a:rPr lang="en-ZA" sz="4000" b="1" dirty="0" smtClean="0">
                <a:solidFill>
                  <a:srgbClr val="000000"/>
                </a:solidFill>
                <a:latin typeface="Georgia" pitchFamily="18" charset="0"/>
                <a:ea typeface="ＭＳ Ｐゴシック" pitchFamily="34" charset="-128"/>
              </a:rPr>
            </a:br>
            <a:r>
              <a:rPr lang="en-ZA" sz="4000" b="1" dirty="0" smtClean="0">
                <a:solidFill>
                  <a:srgbClr val="000000"/>
                </a:solidFill>
                <a:latin typeface="Georgia" pitchFamily="18" charset="0"/>
                <a:ea typeface="ＭＳ Ｐゴシック" pitchFamily="34" charset="-128"/>
              </a:rPr>
              <a:t/>
            </a:r>
            <a:br>
              <a:rPr lang="en-ZA" sz="4000" b="1" dirty="0" smtClean="0">
                <a:solidFill>
                  <a:srgbClr val="000000"/>
                </a:solidFill>
                <a:latin typeface="Georgia" pitchFamily="18" charset="0"/>
                <a:ea typeface="ＭＳ Ｐゴシック" pitchFamily="34" charset="-128"/>
              </a:rPr>
            </a:br>
            <a:r>
              <a:rPr lang="en-ZA" sz="1200" b="1" dirty="0" smtClean="0">
                <a:solidFill>
                  <a:srgbClr val="000000"/>
                </a:solidFill>
                <a:latin typeface="Georgia" pitchFamily="18" charset="0"/>
                <a:ea typeface="ＭＳ Ｐゴシック" pitchFamily="34" charset="-128"/>
              </a:rPr>
              <a:t/>
            </a:r>
            <a:br>
              <a:rPr lang="en-ZA" sz="1200" b="1" dirty="0" smtClean="0">
                <a:solidFill>
                  <a:srgbClr val="000000"/>
                </a:solidFill>
                <a:latin typeface="Georgia" pitchFamily="18" charset="0"/>
                <a:ea typeface="ＭＳ Ｐゴシック" pitchFamily="34" charset="-128"/>
              </a:rPr>
            </a:br>
            <a:r>
              <a:rPr lang="en-ZA" sz="4000" b="1" dirty="0" smtClean="0">
                <a:solidFill>
                  <a:srgbClr val="000000"/>
                </a:solidFill>
                <a:latin typeface="Georgia" pitchFamily="18" charset="0"/>
                <a:ea typeface="ＭＳ Ｐゴシック" pitchFamily="34" charset="-128"/>
              </a:rPr>
              <a:t/>
            </a:r>
            <a:br>
              <a:rPr lang="en-ZA" sz="4000" b="1" dirty="0" smtClean="0">
                <a:solidFill>
                  <a:srgbClr val="000000"/>
                </a:solidFill>
                <a:latin typeface="Georgia" pitchFamily="18" charset="0"/>
                <a:ea typeface="ＭＳ Ｐゴシック" pitchFamily="34" charset="-128"/>
              </a:rPr>
            </a:br>
            <a:r>
              <a:rPr lang="en-ZA" sz="4000" b="1" dirty="0" smtClean="0">
                <a:solidFill>
                  <a:srgbClr val="000000"/>
                </a:solidFill>
                <a:latin typeface="Georgia" pitchFamily="18" charset="0"/>
                <a:ea typeface="ＭＳ Ｐゴシック" pitchFamily="34" charset="-128"/>
              </a:rPr>
              <a:t/>
            </a:r>
            <a:br>
              <a:rPr lang="en-ZA" sz="4000" b="1" dirty="0" smtClean="0">
                <a:solidFill>
                  <a:srgbClr val="000000"/>
                </a:solidFill>
                <a:latin typeface="Georgia" pitchFamily="18" charset="0"/>
                <a:ea typeface="ＭＳ Ｐゴシック" pitchFamily="34" charset="-128"/>
              </a:rPr>
            </a:br>
            <a:r>
              <a:rPr lang="en-ZA" sz="4000" b="1" dirty="0" smtClean="0">
                <a:solidFill>
                  <a:srgbClr val="000000"/>
                </a:solidFill>
                <a:latin typeface="Georgia" pitchFamily="18" charset="0"/>
                <a:ea typeface="ＭＳ Ｐゴシック" pitchFamily="34" charset="-128"/>
              </a:rPr>
              <a:t/>
            </a:r>
            <a:br>
              <a:rPr lang="en-ZA" sz="4000" b="1" dirty="0" smtClean="0">
                <a:solidFill>
                  <a:srgbClr val="000000"/>
                </a:solidFill>
                <a:latin typeface="Georgia" pitchFamily="18" charset="0"/>
                <a:ea typeface="ＭＳ Ｐゴシック" pitchFamily="34" charset="-128"/>
              </a:rPr>
            </a:br>
            <a:r>
              <a:rPr lang="en-ZA" sz="4000" b="1" dirty="0" smtClean="0">
                <a:solidFill>
                  <a:srgbClr val="000000"/>
                </a:solidFill>
                <a:latin typeface="Georgia" pitchFamily="18" charset="0"/>
                <a:ea typeface="ＭＳ Ｐゴシック" pitchFamily="34" charset="-128"/>
              </a:rPr>
              <a:t/>
            </a:r>
            <a:br>
              <a:rPr lang="en-ZA" sz="4000" b="1" dirty="0" smtClean="0">
                <a:solidFill>
                  <a:srgbClr val="000000"/>
                </a:solidFill>
                <a:latin typeface="Georgia" pitchFamily="18" charset="0"/>
                <a:ea typeface="ＭＳ Ｐゴシック" pitchFamily="34" charset="-128"/>
              </a:rPr>
            </a:br>
            <a:r>
              <a:rPr lang="en-ZA" sz="4000" b="1" dirty="0" smtClean="0">
                <a:solidFill>
                  <a:srgbClr val="000000"/>
                </a:solidFill>
                <a:latin typeface="Georgia" pitchFamily="18" charset="0"/>
                <a:ea typeface="ＭＳ Ｐゴシック" pitchFamily="34" charset="-128"/>
              </a:rPr>
              <a:t/>
            </a:r>
            <a:br>
              <a:rPr lang="en-ZA" sz="4000" b="1" dirty="0" smtClean="0">
                <a:solidFill>
                  <a:srgbClr val="000000"/>
                </a:solidFill>
                <a:latin typeface="Georgia" pitchFamily="18" charset="0"/>
                <a:ea typeface="ＭＳ Ｐゴシック" pitchFamily="34" charset="-128"/>
              </a:rPr>
            </a:br>
            <a:r>
              <a:rPr lang="en-ZA" sz="4000" b="1" dirty="0" smtClean="0">
                <a:solidFill>
                  <a:srgbClr val="000000"/>
                </a:solidFill>
                <a:latin typeface="Georgia" pitchFamily="18" charset="0"/>
                <a:ea typeface="ＭＳ Ｐゴシック" pitchFamily="34" charset="-128"/>
              </a:rPr>
              <a:t/>
            </a:r>
            <a:br>
              <a:rPr lang="en-ZA" sz="4000" b="1" dirty="0" smtClean="0">
                <a:solidFill>
                  <a:srgbClr val="000000"/>
                </a:solidFill>
                <a:latin typeface="Georgia" pitchFamily="18" charset="0"/>
                <a:ea typeface="ＭＳ Ｐゴシック" pitchFamily="34" charset="-128"/>
              </a:rPr>
            </a:br>
            <a:r>
              <a:rPr lang="en-ZA" sz="4000" b="1" dirty="0" smtClean="0">
                <a:solidFill>
                  <a:srgbClr val="000000"/>
                </a:solidFill>
                <a:latin typeface="Georgia" pitchFamily="18" charset="0"/>
                <a:ea typeface="ＭＳ Ｐゴシック" pitchFamily="34" charset="-128"/>
              </a:rPr>
              <a:t/>
            </a:r>
            <a:br>
              <a:rPr lang="en-ZA" sz="4000" b="1" dirty="0" smtClean="0">
                <a:solidFill>
                  <a:srgbClr val="000000"/>
                </a:solidFill>
                <a:latin typeface="Georgia" pitchFamily="18" charset="0"/>
                <a:ea typeface="ＭＳ Ｐゴシック" pitchFamily="34" charset="-128"/>
              </a:rPr>
            </a:br>
            <a:endParaRPr lang="en-ZA" dirty="0" smtClean="0">
              <a:ea typeface="ＭＳ Ｐゴシック" pitchFamily="34" charset="-128"/>
            </a:endParaRPr>
          </a:p>
        </p:txBody>
      </p:sp>
      <p:sp>
        <p:nvSpPr>
          <p:cNvPr id="22530" name="Title 1"/>
          <p:cNvSpPr txBox="1">
            <a:spLocks/>
          </p:cNvSpPr>
          <p:nvPr/>
        </p:nvSpPr>
        <p:spPr bwMode="auto">
          <a:xfrm>
            <a:off x="152400" y="838200"/>
            <a:ext cx="8839200" cy="563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marL="571500" indent="-5715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>
              <a:buFont typeface="Arial" pitchFamily="34" charset="0"/>
              <a:buChar char="•"/>
            </a:pPr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>
              <a:buFont typeface="Arial" pitchFamily="34" charset="0"/>
              <a:buChar char="•"/>
            </a:pPr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>
              <a:buFont typeface="Arial" pitchFamily="34" charset="0"/>
              <a:buChar char="•"/>
            </a:pPr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>
              <a:buFont typeface="Arial" pitchFamily="34" charset="0"/>
              <a:buChar char="•"/>
            </a:pPr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>
              <a:buFont typeface="Arial" pitchFamily="34" charset="0"/>
              <a:buChar char="•"/>
            </a:pPr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>
              <a:buFont typeface="Arial" pitchFamily="34" charset="0"/>
              <a:buChar char="•"/>
            </a:pPr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>
              <a:buFont typeface="Arial" pitchFamily="34" charset="0"/>
              <a:buChar char="•"/>
            </a:pPr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>
              <a:buFont typeface="Arial" pitchFamily="34" charset="0"/>
              <a:buChar char="•"/>
            </a:pPr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>
              <a:buFont typeface="Arial" pitchFamily="34" charset="0"/>
              <a:buChar char="•"/>
            </a:pPr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>
              <a:buFont typeface="Arial" pitchFamily="34" charset="0"/>
              <a:buChar char="•"/>
            </a:pPr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>
              <a:buFont typeface="Arial" pitchFamily="34" charset="0"/>
              <a:buChar char="•"/>
            </a:pPr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>
              <a:buFont typeface="Arial" pitchFamily="34" charset="0"/>
              <a:buChar char="•"/>
            </a:pPr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>
              <a:buFont typeface="Arial" pitchFamily="34" charset="0"/>
              <a:buChar char="•"/>
            </a:pPr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>
              <a:buFont typeface="Arial" pitchFamily="34" charset="0"/>
              <a:buChar char="•"/>
            </a:pPr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>
              <a:buFont typeface="Arial" pitchFamily="34" charset="0"/>
              <a:buChar char="•"/>
            </a:pPr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>
              <a:buFont typeface="Arial" pitchFamily="34" charset="0"/>
              <a:buChar char="•"/>
            </a:pPr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>
              <a:buFont typeface="Arial" pitchFamily="34" charset="0"/>
              <a:buChar char="•"/>
            </a:pPr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>
              <a:buFont typeface="Arial" pitchFamily="34" charset="0"/>
              <a:buChar char="•"/>
            </a:pPr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endParaRPr lang="en-ZA" sz="3600" b="1" dirty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endParaRPr lang="en-ZA" sz="3600" b="1" dirty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endParaRPr lang="en-ZA" sz="3000" b="1" dirty="0" smtClean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endParaRPr lang="en-ZA" sz="3000" b="1" dirty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endParaRPr lang="en-ZA" sz="3000" b="1" dirty="0" smtClean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endParaRPr lang="en-ZA" sz="3200" b="1" dirty="0" smtClean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r>
              <a:rPr lang="en-ZA" sz="3200" b="1" dirty="0" smtClean="0">
                <a:solidFill>
                  <a:srgbClr val="000000"/>
                </a:solidFill>
                <a:latin typeface="Georgia" pitchFamily="18" charset="0"/>
              </a:rPr>
              <a:t>BASELINE </a:t>
            </a:r>
            <a:r>
              <a:rPr lang="en-ZA" sz="3200" b="1" dirty="0">
                <a:solidFill>
                  <a:srgbClr val="000000"/>
                </a:solidFill>
                <a:latin typeface="Georgia" pitchFamily="18" charset="0"/>
              </a:rPr>
              <a:t>CONTEXT OF DEMO </a:t>
            </a:r>
            <a:r>
              <a:rPr lang="en-ZA" sz="3200" b="1" dirty="0" smtClean="0">
                <a:solidFill>
                  <a:srgbClr val="000000"/>
                </a:solidFill>
                <a:latin typeface="Georgia" pitchFamily="18" charset="0"/>
              </a:rPr>
              <a:t>SITE</a:t>
            </a:r>
          </a:p>
          <a:p>
            <a:pPr algn="ctr"/>
            <a:endParaRPr lang="en-ZA" sz="1400" dirty="0">
              <a:solidFill>
                <a:srgbClr val="000000"/>
              </a:solidFill>
              <a:latin typeface="Georgia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en-ZA" dirty="0">
                <a:solidFill>
                  <a:srgbClr val="000000"/>
                </a:solidFill>
                <a:latin typeface="Georgia" pitchFamily="18" charset="0"/>
              </a:rPr>
              <a:t>Bagamoyo District was recently nominated as Tanzania’s seventh World Heritage </a:t>
            </a:r>
            <a:r>
              <a:rPr lang="en-ZA" dirty="0" smtClean="0">
                <a:solidFill>
                  <a:srgbClr val="000000"/>
                </a:solidFill>
                <a:latin typeface="Georgia" pitchFamily="18" charset="0"/>
              </a:rPr>
              <a:t>Site</a:t>
            </a:r>
          </a:p>
          <a:p>
            <a:pPr>
              <a:buFont typeface="Arial" pitchFamily="34" charset="0"/>
              <a:buChar char="•"/>
            </a:pPr>
            <a:r>
              <a:rPr lang="en-ZA" dirty="0" smtClean="0">
                <a:solidFill>
                  <a:srgbClr val="000000"/>
                </a:solidFill>
                <a:latin typeface="Georgia" pitchFamily="18" charset="0"/>
              </a:rPr>
              <a:t>Population </a:t>
            </a:r>
            <a:r>
              <a:rPr lang="en-ZA" dirty="0">
                <a:solidFill>
                  <a:srgbClr val="000000"/>
                </a:solidFill>
                <a:latin typeface="Georgia" pitchFamily="18" charset="0"/>
              </a:rPr>
              <a:t>size within demo site:  19.213</a:t>
            </a:r>
          </a:p>
          <a:p>
            <a:pPr>
              <a:buFont typeface="Arial" pitchFamily="34" charset="0"/>
              <a:buChar char="•"/>
            </a:pPr>
            <a:r>
              <a:rPr lang="en-ZA" dirty="0" smtClean="0">
                <a:solidFill>
                  <a:srgbClr val="000000"/>
                </a:solidFill>
                <a:latin typeface="Georgia" pitchFamily="18" charset="0"/>
              </a:rPr>
              <a:t>Inhabitants </a:t>
            </a:r>
            <a:r>
              <a:rPr lang="en-ZA" dirty="0">
                <a:solidFill>
                  <a:srgbClr val="000000"/>
                </a:solidFill>
                <a:latin typeface="Georgia" pitchFamily="18" charset="0"/>
              </a:rPr>
              <a:t>are highly dependent on marine resources for </a:t>
            </a:r>
            <a:r>
              <a:rPr lang="en-ZA" dirty="0" smtClean="0">
                <a:solidFill>
                  <a:srgbClr val="000000"/>
                </a:solidFill>
                <a:latin typeface="Georgia" pitchFamily="18" charset="0"/>
              </a:rPr>
              <a:t>their livelihood</a:t>
            </a:r>
          </a:p>
          <a:p>
            <a:pPr>
              <a:buFont typeface="Arial" pitchFamily="34" charset="0"/>
              <a:buChar char="•"/>
            </a:pPr>
            <a:r>
              <a:rPr lang="en-ZA" dirty="0" smtClean="0">
                <a:solidFill>
                  <a:srgbClr val="000000"/>
                </a:solidFill>
                <a:latin typeface="Georgia" pitchFamily="18" charset="0"/>
              </a:rPr>
              <a:t>Primarily </a:t>
            </a:r>
            <a:r>
              <a:rPr lang="en-ZA" dirty="0">
                <a:solidFill>
                  <a:srgbClr val="000000"/>
                </a:solidFill>
                <a:latin typeface="Georgia" pitchFamily="18" charset="0"/>
              </a:rPr>
              <a:t>local &amp; </a:t>
            </a:r>
            <a:r>
              <a:rPr lang="en-ZA" dirty="0" smtClean="0">
                <a:solidFill>
                  <a:srgbClr val="000000"/>
                </a:solidFill>
                <a:latin typeface="Georgia" pitchFamily="18" charset="0"/>
              </a:rPr>
              <a:t>conference-based tourism where tours focus on the rich cultural </a:t>
            </a:r>
            <a:r>
              <a:rPr lang="en-ZA" dirty="0">
                <a:solidFill>
                  <a:srgbClr val="000000"/>
                </a:solidFill>
                <a:latin typeface="Georgia" pitchFamily="18" charset="0"/>
              </a:rPr>
              <a:t>heritage </a:t>
            </a:r>
          </a:p>
          <a:p>
            <a:pPr>
              <a:buFont typeface="Arial" pitchFamily="34" charset="0"/>
              <a:buChar char="•"/>
            </a:pPr>
            <a:r>
              <a:rPr lang="en-ZA" dirty="0">
                <a:solidFill>
                  <a:srgbClr val="000000"/>
                </a:solidFill>
                <a:latin typeface="Georgia" pitchFamily="18" charset="0"/>
              </a:rPr>
              <a:t>Currently very little marine-based </a:t>
            </a:r>
            <a:r>
              <a:rPr lang="en-ZA" dirty="0" smtClean="0">
                <a:solidFill>
                  <a:srgbClr val="000000"/>
                </a:solidFill>
                <a:latin typeface="Georgia" pitchFamily="18" charset="0"/>
              </a:rPr>
              <a:t>recreation</a:t>
            </a:r>
          </a:p>
          <a:p>
            <a:pPr>
              <a:buFont typeface="Arial" pitchFamily="34" charset="0"/>
              <a:buChar char="•"/>
            </a:pPr>
            <a:r>
              <a:rPr lang="en-ZA" dirty="0">
                <a:solidFill>
                  <a:srgbClr val="000000"/>
                </a:solidFill>
                <a:latin typeface="Georgia" pitchFamily="18" charset="0"/>
              </a:rPr>
              <a:t>Four reefs </a:t>
            </a:r>
            <a:r>
              <a:rPr lang="en-ZA" dirty="0" smtClean="0">
                <a:solidFill>
                  <a:srgbClr val="000000"/>
                </a:solidFill>
                <a:latin typeface="Georgia" pitchFamily="18" charset="0"/>
              </a:rPr>
              <a:t>designated as community-managed no</a:t>
            </a:r>
            <a:r>
              <a:rPr lang="en-ZA" dirty="0">
                <a:solidFill>
                  <a:srgbClr val="000000"/>
                </a:solidFill>
                <a:latin typeface="Georgia" pitchFamily="18" charset="0"/>
              </a:rPr>
              <a:t>-take </a:t>
            </a:r>
            <a:r>
              <a:rPr lang="en-ZA" dirty="0" smtClean="0">
                <a:solidFill>
                  <a:srgbClr val="000000"/>
                </a:solidFill>
                <a:latin typeface="Georgia" pitchFamily="18" charset="0"/>
              </a:rPr>
              <a:t>areas</a:t>
            </a:r>
          </a:p>
          <a:p>
            <a:pPr>
              <a:buFont typeface="Arial" pitchFamily="34" charset="0"/>
              <a:buChar char="•"/>
            </a:pPr>
            <a:r>
              <a:rPr lang="en-ZA" dirty="0">
                <a:solidFill>
                  <a:srgbClr val="000000"/>
                </a:solidFill>
                <a:latin typeface="Georgia" pitchFamily="18" charset="0"/>
              </a:rPr>
              <a:t>Absence of a management plan for the marine </a:t>
            </a:r>
            <a:r>
              <a:rPr lang="en-ZA" dirty="0" smtClean="0">
                <a:solidFill>
                  <a:srgbClr val="000000"/>
                </a:solidFill>
                <a:latin typeface="Georgia" pitchFamily="18" charset="0"/>
              </a:rPr>
              <a:t>area</a:t>
            </a:r>
            <a:endParaRPr lang="en-ZA" dirty="0">
              <a:solidFill>
                <a:srgbClr val="000000"/>
              </a:solidFill>
              <a:latin typeface="Georgia" pitchFamily="18" charset="0"/>
            </a:endParaRPr>
          </a:p>
          <a:p>
            <a:pPr marL="0" indent="0"/>
            <a:endParaRPr lang="en-ZA" dirty="0">
              <a:solidFill>
                <a:srgbClr val="000000"/>
              </a:solidFill>
              <a:latin typeface="Georgia" pitchFamily="18" charset="0"/>
            </a:endParaRPr>
          </a:p>
          <a:p>
            <a:pPr>
              <a:buFont typeface="Arial" pitchFamily="34" charset="0"/>
              <a:buChar char="•"/>
            </a:pPr>
            <a:endParaRPr lang="en-ZA" dirty="0">
              <a:solidFill>
                <a:srgbClr val="000000"/>
              </a:solidFill>
              <a:latin typeface="Georgia" pitchFamily="18" charset="0"/>
            </a:endParaRPr>
          </a:p>
          <a:p>
            <a:pPr>
              <a:buFont typeface="Arial" pitchFamily="34" charset="0"/>
              <a:buChar char="•"/>
            </a:pPr>
            <a:endParaRPr lang="en-ZA" sz="2600" dirty="0" smtClean="0">
              <a:solidFill>
                <a:srgbClr val="000000"/>
              </a:solidFill>
              <a:latin typeface="Georgia" pitchFamily="18" charset="0"/>
            </a:endParaRPr>
          </a:p>
          <a:p>
            <a:pPr>
              <a:buFont typeface="Arial" pitchFamily="34" charset="0"/>
              <a:buChar char="•"/>
            </a:pPr>
            <a:endParaRPr lang="en-ZA" sz="2600" dirty="0">
              <a:solidFill>
                <a:srgbClr val="000000"/>
              </a:solidFill>
              <a:latin typeface="Georgia" pitchFamily="18" charset="0"/>
            </a:endParaRPr>
          </a:p>
          <a:p>
            <a:r>
              <a:rPr lang="en-ZA" sz="2600" b="1" dirty="0">
                <a:solidFill>
                  <a:srgbClr val="000000"/>
                </a:solidFill>
                <a:latin typeface="Georgia" pitchFamily="18" charset="0"/>
              </a:rPr>
              <a:t> </a:t>
            </a:r>
          </a:p>
          <a:p>
            <a:pPr>
              <a:buFont typeface="Arial" pitchFamily="34" charset="0"/>
              <a:buChar char="•"/>
            </a:pPr>
            <a:endParaRPr lang="en-ZA" sz="2600" b="1" dirty="0">
              <a:solidFill>
                <a:srgbClr val="000000"/>
              </a:solidFill>
              <a:latin typeface="Georgia" pitchFamily="18" charset="0"/>
            </a:endParaRPr>
          </a:p>
          <a:p>
            <a:pPr>
              <a:buFont typeface="Arial" pitchFamily="34" charset="0"/>
              <a:buChar char="•"/>
            </a:pPr>
            <a:endParaRPr lang="en-ZA" sz="2600" b="1" dirty="0">
              <a:solidFill>
                <a:srgbClr val="000000"/>
              </a:solidFill>
              <a:latin typeface="Georgia" pitchFamily="18" charset="0"/>
            </a:endParaRPr>
          </a:p>
          <a:p>
            <a:pPr>
              <a:buFont typeface="Arial" pitchFamily="34" charset="0"/>
              <a:buChar char="•"/>
            </a:pPr>
            <a:endParaRPr lang="en-ZA" sz="2800" b="1" dirty="0">
              <a:solidFill>
                <a:srgbClr val="000000"/>
              </a:solidFill>
              <a:latin typeface="Georgia" pitchFamily="18" charset="0"/>
            </a:endParaRPr>
          </a:p>
          <a:p>
            <a:r>
              <a:rPr lang="en-ZA" sz="4000" b="1" dirty="0">
                <a:solidFill>
                  <a:srgbClr val="000000"/>
                </a:solidFill>
                <a:latin typeface="Georgia" pitchFamily="18" charset="0"/>
              </a:rPr>
              <a:t/>
            </a:r>
            <a:br>
              <a:rPr lang="en-ZA" sz="4000" b="1" dirty="0">
                <a:solidFill>
                  <a:srgbClr val="000000"/>
                </a:solidFill>
                <a:latin typeface="Georgia" pitchFamily="18" charset="0"/>
              </a:rPr>
            </a:br>
            <a:r>
              <a:rPr lang="en-ZA" sz="4000" b="1" dirty="0">
                <a:solidFill>
                  <a:srgbClr val="000000"/>
                </a:solidFill>
                <a:latin typeface="Georgia" pitchFamily="18" charset="0"/>
              </a:rPr>
              <a:t/>
            </a:r>
            <a:br>
              <a:rPr lang="en-ZA" sz="4000" b="1" dirty="0">
                <a:solidFill>
                  <a:srgbClr val="000000"/>
                </a:solidFill>
                <a:latin typeface="Georgia" pitchFamily="18" charset="0"/>
              </a:rPr>
            </a:br>
            <a:r>
              <a:rPr lang="en-ZA" sz="4000" b="1" dirty="0">
                <a:solidFill>
                  <a:srgbClr val="000000"/>
                </a:solidFill>
                <a:latin typeface="Georgia" pitchFamily="18" charset="0"/>
              </a:rPr>
              <a:t/>
            </a:r>
            <a:br>
              <a:rPr lang="en-ZA" sz="4000" b="1" dirty="0">
                <a:solidFill>
                  <a:srgbClr val="000000"/>
                </a:solidFill>
                <a:latin typeface="Georgia" pitchFamily="18" charset="0"/>
              </a:rPr>
            </a:br>
            <a:r>
              <a:rPr lang="en-ZA" sz="4000" b="1" dirty="0">
                <a:solidFill>
                  <a:srgbClr val="000000"/>
                </a:solidFill>
                <a:latin typeface="Georgia" pitchFamily="18" charset="0"/>
              </a:rPr>
              <a:t/>
            </a:r>
            <a:br>
              <a:rPr lang="en-ZA" sz="4000" b="1" dirty="0">
                <a:solidFill>
                  <a:srgbClr val="000000"/>
                </a:solidFill>
                <a:latin typeface="Georgia" pitchFamily="18" charset="0"/>
              </a:rPr>
            </a:br>
            <a:r>
              <a:rPr lang="en-ZA" sz="1200" b="1" dirty="0">
                <a:solidFill>
                  <a:srgbClr val="000000"/>
                </a:solidFill>
                <a:latin typeface="Georgia" pitchFamily="18" charset="0"/>
              </a:rPr>
              <a:t> </a:t>
            </a:r>
            <a:r>
              <a:rPr lang="en-ZA" sz="4000" b="1" dirty="0">
                <a:solidFill>
                  <a:srgbClr val="000000"/>
                </a:solidFill>
                <a:latin typeface="Georgia" pitchFamily="18" charset="0"/>
              </a:rPr>
              <a:t/>
            </a:r>
            <a:br>
              <a:rPr lang="en-ZA" sz="4000" b="1" dirty="0">
                <a:solidFill>
                  <a:srgbClr val="000000"/>
                </a:solidFill>
                <a:latin typeface="Georgia" pitchFamily="18" charset="0"/>
              </a:rPr>
            </a:br>
            <a:r>
              <a:rPr lang="en-ZA" sz="4000" b="1" dirty="0">
                <a:solidFill>
                  <a:srgbClr val="000000"/>
                </a:solidFill>
                <a:latin typeface="Georgia" pitchFamily="18" charset="0"/>
              </a:rPr>
              <a:t/>
            </a:r>
            <a:br>
              <a:rPr lang="en-ZA" sz="4000" b="1" dirty="0">
                <a:solidFill>
                  <a:srgbClr val="000000"/>
                </a:solidFill>
                <a:latin typeface="Georgia" pitchFamily="18" charset="0"/>
              </a:rPr>
            </a:br>
            <a:r>
              <a:rPr lang="en-ZA" sz="1200" b="1" dirty="0">
                <a:solidFill>
                  <a:srgbClr val="000000"/>
                </a:solidFill>
                <a:latin typeface="Georgia" pitchFamily="18" charset="0"/>
              </a:rPr>
              <a:t/>
            </a:r>
            <a:br>
              <a:rPr lang="en-ZA" sz="1200" b="1" dirty="0">
                <a:solidFill>
                  <a:srgbClr val="000000"/>
                </a:solidFill>
                <a:latin typeface="Georgia" pitchFamily="18" charset="0"/>
              </a:rPr>
            </a:br>
            <a:r>
              <a:rPr lang="en-ZA" sz="4000" b="1" dirty="0">
                <a:solidFill>
                  <a:srgbClr val="000000"/>
                </a:solidFill>
                <a:latin typeface="Georgia" pitchFamily="18" charset="0"/>
              </a:rPr>
              <a:t/>
            </a:r>
            <a:br>
              <a:rPr lang="en-ZA" sz="4000" b="1" dirty="0">
                <a:solidFill>
                  <a:srgbClr val="000000"/>
                </a:solidFill>
                <a:latin typeface="Georgia" pitchFamily="18" charset="0"/>
              </a:rPr>
            </a:br>
            <a:r>
              <a:rPr lang="en-ZA" sz="4000" b="1" dirty="0">
                <a:solidFill>
                  <a:srgbClr val="000000"/>
                </a:solidFill>
                <a:latin typeface="Georgia" pitchFamily="18" charset="0"/>
              </a:rPr>
              <a:t/>
            </a:r>
            <a:br>
              <a:rPr lang="en-ZA" sz="4000" b="1" dirty="0">
                <a:solidFill>
                  <a:srgbClr val="000000"/>
                </a:solidFill>
                <a:latin typeface="Georgia" pitchFamily="18" charset="0"/>
              </a:rPr>
            </a:br>
            <a:r>
              <a:rPr lang="en-ZA" sz="4000" b="1" dirty="0">
                <a:solidFill>
                  <a:srgbClr val="000000"/>
                </a:solidFill>
                <a:latin typeface="Georgia" pitchFamily="18" charset="0"/>
              </a:rPr>
              <a:t/>
            </a:r>
            <a:br>
              <a:rPr lang="en-ZA" sz="4000" b="1" dirty="0">
                <a:solidFill>
                  <a:srgbClr val="000000"/>
                </a:solidFill>
                <a:latin typeface="Georgia" pitchFamily="18" charset="0"/>
              </a:rPr>
            </a:br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endParaRPr lang="en-ZA" sz="4400" dirty="0">
              <a:solidFill>
                <a:srgbClr val="000000"/>
              </a:solidFill>
              <a:latin typeface="Calibri" pitchFamily="34" charset="0"/>
            </a:endParaRPr>
          </a:p>
        </p:txBody>
      </p:sp>
    </p:spTree>
  </p:cSld>
  <p:clrMapOvr>
    <a:masterClrMapping/>
  </p:clrMapOvr>
  <p:transition advClick="0" advTm="10000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Title 1"/>
          <p:cNvSpPr>
            <a:spLocks noGrp="1"/>
          </p:cNvSpPr>
          <p:nvPr>
            <p:ph type="ctrTitle"/>
          </p:nvPr>
        </p:nvSpPr>
        <p:spPr>
          <a:xfrm>
            <a:off x="304800" y="2819400"/>
            <a:ext cx="8610600" cy="3200400"/>
          </a:xfrm>
        </p:spPr>
        <p:txBody>
          <a:bodyPr/>
          <a:lstStyle/>
          <a:p>
            <a:r>
              <a:rPr lang="en-ZA" sz="4000" b="1" dirty="0" smtClean="0">
                <a:solidFill>
                  <a:srgbClr val="000000"/>
                </a:solidFill>
                <a:latin typeface="Georgia" pitchFamily="18" charset="0"/>
                <a:ea typeface="ＭＳ Ｐゴシック" pitchFamily="34" charset="-128"/>
              </a:rPr>
              <a:t/>
            </a:r>
            <a:br>
              <a:rPr lang="en-ZA" sz="4000" b="1" dirty="0" smtClean="0">
                <a:solidFill>
                  <a:srgbClr val="000000"/>
                </a:solidFill>
                <a:latin typeface="Georgia" pitchFamily="18" charset="0"/>
                <a:ea typeface="ＭＳ Ｐゴシック" pitchFamily="34" charset="-128"/>
              </a:rPr>
            </a:br>
            <a:r>
              <a:rPr lang="en-ZA" sz="4000" b="1" dirty="0" smtClean="0">
                <a:solidFill>
                  <a:srgbClr val="000000"/>
                </a:solidFill>
                <a:latin typeface="Georgia" pitchFamily="18" charset="0"/>
                <a:ea typeface="ＭＳ Ｐゴシック" pitchFamily="34" charset="-128"/>
              </a:rPr>
              <a:t/>
            </a:r>
            <a:br>
              <a:rPr lang="en-ZA" sz="4000" b="1" dirty="0" smtClean="0">
                <a:solidFill>
                  <a:srgbClr val="000000"/>
                </a:solidFill>
                <a:latin typeface="Georgia" pitchFamily="18" charset="0"/>
                <a:ea typeface="ＭＳ Ｐゴシック" pitchFamily="34" charset="-128"/>
              </a:rPr>
            </a:br>
            <a:r>
              <a:rPr lang="en-ZA" sz="4000" b="1" dirty="0" smtClean="0">
                <a:solidFill>
                  <a:srgbClr val="000000"/>
                </a:solidFill>
                <a:latin typeface="Georgia" pitchFamily="18" charset="0"/>
                <a:ea typeface="ＭＳ Ｐゴシック" pitchFamily="34" charset="-128"/>
              </a:rPr>
              <a:t/>
            </a:r>
            <a:br>
              <a:rPr lang="en-ZA" sz="4000" b="1" dirty="0" smtClean="0">
                <a:solidFill>
                  <a:srgbClr val="000000"/>
                </a:solidFill>
                <a:latin typeface="Georgia" pitchFamily="18" charset="0"/>
                <a:ea typeface="ＭＳ Ｐゴシック" pitchFamily="34" charset="-128"/>
              </a:rPr>
            </a:br>
            <a:r>
              <a:rPr lang="en-ZA" sz="4000" b="1" dirty="0" smtClean="0">
                <a:solidFill>
                  <a:srgbClr val="000000"/>
                </a:solidFill>
                <a:latin typeface="Georgia" pitchFamily="18" charset="0"/>
                <a:ea typeface="ＭＳ Ｐゴシック" pitchFamily="34" charset="-128"/>
              </a:rPr>
              <a:t/>
            </a:r>
            <a:br>
              <a:rPr lang="en-ZA" sz="4000" b="1" dirty="0" smtClean="0">
                <a:solidFill>
                  <a:srgbClr val="000000"/>
                </a:solidFill>
                <a:latin typeface="Georgia" pitchFamily="18" charset="0"/>
                <a:ea typeface="ＭＳ Ｐゴシック" pitchFamily="34" charset="-128"/>
              </a:rPr>
            </a:br>
            <a:r>
              <a:rPr lang="en-ZA" sz="1200" b="1" dirty="0" smtClean="0">
                <a:solidFill>
                  <a:srgbClr val="000000"/>
                </a:solidFill>
                <a:latin typeface="Georgia" pitchFamily="18" charset="0"/>
                <a:ea typeface="ＭＳ Ｐゴシック" pitchFamily="34" charset="-128"/>
              </a:rPr>
              <a:t/>
            </a:r>
            <a:br>
              <a:rPr lang="en-ZA" sz="1200" b="1" dirty="0" smtClean="0">
                <a:solidFill>
                  <a:srgbClr val="000000"/>
                </a:solidFill>
                <a:latin typeface="Georgia" pitchFamily="18" charset="0"/>
                <a:ea typeface="ＭＳ Ｐゴシック" pitchFamily="34" charset="-128"/>
              </a:rPr>
            </a:br>
            <a:r>
              <a:rPr lang="en-ZA" sz="4000" b="1" dirty="0" smtClean="0">
                <a:solidFill>
                  <a:srgbClr val="000000"/>
                </a:solidFill>
                <a:latin typeface="Georgia" pitchFamily="18" charset="0"/>
                <a:ea typeface="ＭＳ Ｐゴシック" pitchFamily="34" charset="-128"/>
              </a:rPr>
              <a:t/>
            </a:r>
            <a:br>
              <a:rPr lang="en-ZA" sz="4000" b="1" dirty="0" smtClean="0">
                <a:solidFill>
                  <a:srgbClr val="000000"/>
                </a:solidFill>
                <a:latin typeface="Georgia" pitchFamily="18" charset="0"/>
                <a:ea typeface="ＭＳ Ｐゴシック" pitchFamily="34" charset="-128"/>
              </a:rPr>
            </a:br>
            <a:r>
              <a:rPr lang="en-ZA" sz="4000" b="1" dirty="0" smtClean="0">
                <a:solidFill>
                  <a:srgbClr val="000000"/>
                </a:solidFill>
                <a:latin typeface="Georgia" pitchFamily="18" charset="0"/>
                <a:ea typeface="ＭＳ Ｐゴシック" pitchFamily="34" charset="-128"/>
              </a:rPr>
              <a:t/>
            </a:r>
            <a:br>
              <a:rPr lang="en-ZA" sz="4000" b="1" dirty="0" smtClean="0">
                <a:solidFill>
                  <a:srgbClr val="000000"/>
                </a:solidFill>
                <a:latin typeface="Georgia" pitchFamily="18" charset="0"/>
                <a:ea typeface="ＭＳ Ｐゴシック" pitchFamily="34" charset="-128"/>
              </a:rPr>
            </a:br>
            <a:r>
              <a:rPr lang="en-ZA" sz="4000" b="1" dirty="0" smtClean="0">
                <a:solidFill>
                  <a:srgbClr val="000000"/>
                </a:solidFill>
                <a:latin typeface="Georgia" pitchFamily="18" charset="0"/>
                <a:ea typeface="ＭＳ Ｐゴシック" pitchFamily="34" charset="-128"/>
              </a:rPr>
              <a:t/>
            </a:r>
            <a:br>
              <a:rPr lang="en-ZA" sz="4000" b="1" dirty="0" smtClean="0">
                <a:solidFill>
                  <a:srgbClr val="000000"/>
                </a:solidFill>
                <a:latin typeface="Georgia" pitchFamily="18" charset="0"/>
                <a:ea typeface="ＭＳ Ｐゴシック" pitchFamily="34" charset="-128"/>
              </a:rPr>
            </a:br>
            <a:r>
              <a:rPr lang="en-ZA" sz="4000" b="1" dirty="0" smtClean="0">
                <a:solidFill>
                  <a:srgbClr val="000000"/>
                </a:solidFill>
                <a:latin typeface="Georgia" pitchFamily="18" charset="0"/>
                <a:ea typeface="ＭＳ Ｐゴシック" pitchFamily="34" charset="-128"/>
              </a:rPr>
              <a:t/>
            </a:r>
            <a:br>
              <a:rPr lang="en-ZA" sz="4000" b="1" dirty="0" smtClean="0">
                <a:solidFill>
                  <a:srgbClr val="000000"/>
                </a:solidFill>
                <a:latin typeface="Georgia" pitchFamily="18" charset="0"/>
                <a:ea typeface="ＭＳ Ｐゴシック" pitchFamily="34" charset="-128"/>
              </a:rPr>
            </a:br>
            <a:r>
              <a:rPr lang="en-ZA" sz="4000" b="1" dirty="0" smtClean="0">
                <a:solidFill>
                  <a:srgbClr val="000000"/>
                </a:solidFill>
                <a:latin typeface="Georgia" pitchFamily="18" charset="0"/>
                <a:ea typeface="ＭＳ Ｐゴシック" pitchFamily="34" charset="-128"/>
              </a:rPr>
              <a:t/>
            </a:r>
            <a:br>
              <a:rPr lang="en-ZA" sz="4000" b="1" dirty="0" smtClean="0">
                <a:solidFill>
                  <a:srgbClr val="000000"/>
                </a:solidFill>
                <a:latin typeface="Georgia" pitchFamily="18" charset="0"/>
                <a:ea typeface="ＭＳ Ｐゴシック" pitchFamily="34" charset="-128"/>
              </a:rPr>
            </a:br>
            <a:r>
              <a:rPr lang="en-ZA" sz="4000" b="1" dirty="0" smtClean="0">
                <a:solidFill>
                  <a:srgbClr val="000000"/>
                </a:solidFill>
                <a:latin typeface="Georgia" pitchFamily="18" charset="0"/>
                <a:ea typeface="ＭＳ Ｐゴシック" pitchFamily="34" charset="-128"/>
              </a:rPr>
              <a:t/>
            </a:r>
            <a:br>
              <a:rPr lang="en-ZA" sz="4000" b="1" dirty="0" smtClean="0">
                <a:solidFill>
                  <a:srgbClr val="000000"/>
                </a:solidFill>
                <a:latin typeface="Georgia" pitchFamily="18" charset="0"/>
                <a:ea typeface="ＭＳ Ｐゴシック" pitchFamily="34" charset="-128"/>
              </a:rPr>
            </a:br>
            <a:r>
              <a:rPr lang="en-ZA" sz="4000" b="1" dirty="0" smtClean="0">
                <a:solidFill>
                  <a:srgbClr val="000000"/>
                </a:solidFill>
                <a:latin typeface="Georgia" pitchFamily="18" charset="0"/>
                <a:ea typeface="ＭＳ Ｐゴシック" pitchFamily="34" charset="-128"/>
              </a:rPr>
              <a:t/>
            </a:r>
            <a:br>
              <a:rPr lang="en-ZA" sz="4000" b="1" dirty="0" smtClean="0">
                <a:solidFill>
                  <a:srgbClr val="000000"/>
                </a:solidFill>
                <a:latin typeface="Georgia" pitchFamily="18" charset="0"/>
                <a:ea typeface="ＭＳ Ｐゴシック" pitchFamily="34" charset="-128"/>
              </a:rPr>
            </a:br>
            <a:endParaRPr lang="en-ZA" dirty="0" smtClean="0">
              <a:ea typeface="ＭＳ Ｐゴシック" pitchFamily="34" charset="-128"/>
            </a:endParaRPr>
          </a:p>
        </p:txBody>
      </p:sp>
      <p:sp>
        <p:nvSpPr>
          <p:cNvPr id="24578" name="Title 1"/>
          <p:cNvSpPr txBox="1">
            <a:spLocks/>
          </p:cNvSpPr>
          <p:nvPr/>
        </p:nvSpPr>
        <p:spPr bwMode="auto">
          <a:xfrm>
            <a:off x="228600" y="1028700"/>
            <a:ext cx="8763000" cy="5219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marL="571500" indent="-5715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>
              <a:buFont typeface="Arial" pitchFamily="34" charset="0"/>
              <a:buChar char="•"/>
            </a:pPr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>
              <a:buFont typeface="Arial" pitchFamily="34" charset="0"/>
              <a:buChar char="•"/>
            </a:pPr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>
              <a:buFont typeface="Arial" pitchFamily="34" charset="0"/>
              <a:buChar char="•"/>
            </a:pPr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>
              <a:buFont typeface="Arial" pitchFamily="34" charset="0"/>
              <a:buChar char="•"/>
            </a:pPr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>
              <a:buFont typeface="Arial" pitchFamily="34" charset="0"/>
              <a:buChar char="•"/>
            </a:pPr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>
              <a:buFont typeface="Arial" pitchFamily="34" charset="0"/>
              <a:buChar char="•"/>
            </a:pPr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>
              <a:buFont typeface="Arial" pitchFamily="34" charset="0"/>
              <a:buChar char="•"/>
            </a:pPr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>
              <a:buFont typeface="Arial" pitchFamily="34" charset="0"/>
              <a:buChar char="•"/>
            </a:pPr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>
              <a:buFont typeface="Arial" pitchFamily="34" charset="0"/>
              <a:buChar char="•"/>
            </a:pPr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>
              <a:buFont typeface="Arial" pitchFamily="34" charset="0"/>
              <a:buChar char="•"/>
            </a:pPr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>
              <a:buFont typeface="Arial" pitchFamily="34" charset="0"/>
              <a:buChar char="•"/>
            </a:pPr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>
              <a:buFont typeface="Arial" pitchFamily="34" charset="0"/>
              <a:buChar char="•"/>
            </a:pPr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>
              <a:buFont typeface="Arial" pitchFamily="34" charset="0"/>
              <a:buChar char="•"/>
            </a:pPr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>
              <a:buFont typeface="Arial" pitchFamily="34" charset="0"/>
              <a:buChar char="•"/>
            </a:pPr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>
              <a:buFont typeface="Arial" pitchFamily="34" charset="0"/>
              <a:buChar char="•"/>
            </a:pPr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>
              <a:buFont typeface="Arial" pitchFamily="34" charset="0"/>
              <a:buChar char="•"/>
            </a:pPr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>
              <a:buFont typeface="Arial" pitchFamily="34" charset="0"/>
              <a:buChar char="•"/>
            </a:pPr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>
              <a:buFont typeface="Arial" pitchFamily="34" charset="0"/>
              <a:buChar char="•"/>
            </a:pPr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endParaRPr lang="en-ZA" sz="3600" b="1" dirty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endParaRPr lang="en-ZA" sz="3600" b="1" dirty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endParaRPr lang="en-ZA" sz="3000" b="1" dirty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endParaRPr lang="en-ZA" sz="3000" b="1" dirty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endParaRPr lang="en-ZA" sz="3000" b="1" dirty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endParaRPr lang="en-ZA" sz="3000" b="1" dirty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endParaRPr lang="en-ZA" sz="3000" b="1" dirty="0" smtClean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endParaRPr lang="en-ZA" sz="3000" b="1" dirty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endParaRPr lang="en-ZA" sz="3000" b="1" dirty="0" smtClean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endParaRPr lang="en-ZA" sz="3000" b="1" dirty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endParaRPr lang="en-ZA" sz="3000" b="1" dirty="0" smtClean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endParaRPr lang="en-ZA" sz="3000" b="1" dirty="0" smtClean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endParaRPr lang="en-ZA" sz="3000" b="1" dirty="0" smtClean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endParaRPr lang="en-ZA" sz="3000" b="1" dirty="0" smtClean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r>
              <a:rPr lang="en-ZA" sz="3200" b="1" dirty="0" smtClean="0">
                <a:solidFill>
                  <a:srgbClr val="000000"/>
                </a:solidFill>
                <a:latin typeface="Georgia" pitchFamily="18" charset="0"/>
              </a:rPr>
              <a:t>BASELINE </a:t>
            </a:r>
            <a:r>
              <a:rPr lang="en-ZA" sz="3200" b="1" dirty="0">
                <a:solidFill>
                  <a:srgbClr val="000000"/>
                </a:solidFill>
                <a:latin typeface="Georgia" pitchFamily="18" charset="0"/>
              </a:rPr>
              <a:t>CONTEXT (cont.)</a:t>
            </a:r>
          </a:p>
          <a:p>
            <a:pPr algn="ctr"/>
            <a:endParaRPr lang="en-ZA" sz="1400" dirty="0">
              <a:solidFill>
                <a:srgbClr val="000000"/>
              </a:solidFill>
              <a:latin typeface="Georgia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en-ZA" dirty="0" smtClean="0">
                <a:solidFill>
                  <a:srgbClr val="000000"/>
                </a:solidFill>
                <a:latin typeface="Georgia" pitchFamily="18" charset="0"/>
              </a:rPr>
              <a:t>Current </a:t>
            </a:r>
            <a:r>
              <a:rPr lang="en-ZA" dirty="0">
                <a:solidFill>
                  <a:srgbClr val="000000"/>
                </a:solidFill>
                <a:latin typeface="Georgia" pitchFamily="18" charset="0"/>
              </a:rPr>
              <a:t>snorkelling activities limited to ad hoc expeditions </a:t>
            </a:r>
            <a:endParaRPr lang="en-ZA" dirty="0" smtClean="0">
              <a:solidFill>
                <a:srgbClr val="000000"/>
              </a:solidFill>
              <a:latin typeface="Georgia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en-ZA" dirty="0" smtClean="0">
                <a:solidFill>
                  <a:srgbClr val="000000"/>
                </a:solidFill>
                <a:latin typeface="Georgia" pitchFamily="18" charset="0"/>
              </a:rPr>
              <a:t>No </a:t>
            </a:r>
            <a:r>
              <a:rPr lang="en-ZA" dirty="0">
                <a:solidFill>
                  <a:srgbClr val="000000"/>
                </a:solidFill>
                <a:latin typeface="Georgia" pitchFamily="18" charset="0"/>
              </a:rPr>
              <a:t>separation of zones for </a:t>
            </a:r>
            <a:r>
              <a:rPr lang="en-ZA" dirty="0" smtClean="0">
                <a:solidFill>
                  <a:srgbClr val="000000"/>
                </a:solidFill>
                <a:latin typeface="Georgia" pitchFamily="18" charset="0"/>
              </a:rPr>
              <a:t>users </a:t>
            </a:r>
            <a:r>
              <a:rPr lang="en-ZA" dirty="0">
                <a:solidFill>
                  <a:srgbClr val="000000"/>
                </a:solidFill>
                <a:latin typeface="Georgia" pitchFamily="18" charset="0"/>
              </a:rPr>
              <a:t>for local fish market, boat launch site &amp; tourist recreation areas</a:t>
            </a:r>
          </a:p>
          <a:p>
            <a:pPr>
              <a:buFont typeface="Arial" pitchFamily="34" charset="0"/>
              <a:buChar char="•"/>
            </a:pPr>
            <a:r>
              <a:rPr lang="en-ZA" dirty="0" smtClean="0">
                <a:solidFill>
                  <a:srgbClr val="000000"/>
                </a:solidFill>
                <a:latin typeface="Georgia" pitchFamily="18" charset="0"/>
              </a:rPr>
              <a:t>Ongoing destructive fishing (beach seine and dynamite fishing) &amp; a </a:t>
            </a:r>
            <a:r>
              <a:rPr lang="en-ZA" dirty="0">
                <a:solidFill>
                  <a:srgbClr val="000000"/>
                </a:solidFill>
                <a:latin typeface="Georgia" pitchFamily="18" charset="0"/>
              </a:rPr>
              <a:t>lack of resources for enforcement of fisheries </a:t>
            </a:r>
            <a:r>
              <a:rPr lang="en-ZA" dirty="0" smtClean="0">
                <a:solidFill>
                  <a:srgbClr val="000000"/>
                </a:solidFill>
                <a:latin typeface="Georgia" pitchFamily="18" charset="0"/>
              </a:rPr>
              <a:t>regulations</a:t>
            </a:r>
            <a:endParaRPr lang="en-ZA" dirty="0">
              <a:solidFill>
                <a:srgbClr val="000000"/>
              </a:solidFill>
              <a:latin typeface="Georgia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en-ZA" dirty="0" smtClean="0">
                <a:solidFill>
                  <a:srgbClr val="000000"/>
                </a:solidFill>
                <a:latin typeface="Georgia" pitchFamily="18" charset="0"/>
              </a:rPr>
              <a:t>Code </a:t>
            </a:r>
            <a:r>
              <a:rPr lang="en-ZA" dirty="0">
                <a:solidFill>
                  <a:srgbClr val="000000"/>
                </a:solidFill>
                <a:latin typeface="Georgia" pitchFamily="18" charset="0"/>
              </a:rPr>
              <a:t>of Conduct (CoC) for tour </a:t>
            </a:r>
            <a:r>
              <a:rPr lang="en-ZA" dirty="0" smtClean="0">
                <a:solidFill>
                  <a:srgbClr val="000000"/>
                </a:solidFill>
                <a:latin typeface="Georgia" pitchFamily="18" charset="0"/>
              </a:rPr>
              <a:t>guides/boat operators lacking</a:t>
            </a:r>
            <a:endParaRPr lang="en-ZA" dirty="0">
              <a:solidFill>
                <a:srgbClr val="000000"/>
              </a:solidFill>
              <a:latin typeface="Georgia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en-ZA" dirty="0" smtClean="0">
                <a:solidFill>
                  <a:srgbClr val="000000"/>
                </a:solidFill>
                <a:latin typeface="Georgia" pitchFamily="18" charset="0"/>
              </a:rPr>
              <a:t>One SCUBA </a:t>
            </a:r>
            <a:r>
              <a:rPr lang="en-ZA" dirty="0">
                <a:solidFill>
                  <a:srgbClr val="000000"/>
                </a:solidFill>
                <a:latin typeface="Georgia" pitchFamily="18" charset="0"/>
              </a:rPr>
              <a:t>diving </a:t>
            </a:r>
            <a:r>
              <a:rPr lang="en-ZA" dirty="0" smtClean="0">
                <a:solidFill>
                  <a:srgbClr val="000000"/>
                </a:solidFill>
                <a:latin typeface="Georgia" pitchFamily="18" charset="0"/>
              </a:rPr>
              <a:t>operator established in 2013</a:t>
            </a:r>
            <a:endParaRPr lang="en-ZA" dirty="0">
              <a:solidFill>
                <a:srgbClr val="000000"/>
              </a:solidFill>
              <a:latin typeface="Georgia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en-ZA" dirty="0" smtClean="0">
                <a:solidFill>
                  <a:srgbClr val="000000"/>
                </a:solidFill>
                <a:latin typeface="Georgia" pitchFamily="18" charset="0"/>
              </a:rPr>
              <a:t>Lack of tourist safety </a:t>
            </a:r>
            <a:r>
              <a:rPr lang="en-ZA" dirty="0">
                <a:solidFill>
                  <a:srgbClr val="000000"/>
                </a:solidFill>
                <a:latin typeface="Georgia" pitchFamily="18" charset="0"/>
              </a:rPr>
              <a:t>measures </a:t>
            </a:r>
            <a:r>
              <a:rPr lang="en-ZA" dirty="0" smtClean="0">
                <a:solidFill>
                  <a:srgbClr val="000000"/>
                </a:solidFill>
                <a:latin typeface="Georgia" pitchFamily="18" charset="0"/>
              </a:rPr>
              <a:t>&amp; equipment on ad hoc boat tours</a:t>
            </a:r>
            <a:endParaRPr lang="en-ZA" dirty="0">
              <a:solidFill>
                <a:srgbClr val="000000"/>
              </a:solidFill>
              <a:latin typeface="Georgia" pitchFamily="18" charset="0"/>
            </a:endParaRPr>
          </a:p>
          <a:p>
            <a:pPr>
              <a:buFont typeface="Arial" pitchFamily="34" charset="0"/>
              <a:buChar char="•"/>
            </a:pPr>
            <a:endParaRPr lang="en-ZA" dirty="0" smtClean="0">
              <a:solidFill>
                <a:srgbClr val="000000"/>
              </a:solidFill>
              <a:latin typeface="Georgia" pitchFamily="18" charset="0"/>
            </a:endParaRPr>
          </a:p>
          <a:p>
            <a:pPr marL="0" indent="0"/>
            <a:endParaRPr lang="en-ZA" dirty="0" smtClean="0">
              <a:solidFill>
                <a:srgbClr val="000000"/>
              </a:solidFill>
              <a:latin typeface="Georgia" pitchFamily="18" charset="0"/>
            </a:endParaRPr>
          </a:p>
          <a:p>
            <a:pPr marL="0" indent="0"/>
            <a:endParaRPr lang="en-ZA" sz="2600" dirty="0">
              <a:solidFill>
                <a:srgbClr val="000000"/>
              </a:solidFill>
              <a:latin typeface="Georgia" pitchFamily="18" charset="0"/>
            </a:endParaRPr>
          </a:p>
          <a:p>
            <a:pPr>
              <a:buFont typeface="Arial" pitchFamily="34" charset="0"/>
              <a:buChar char="•"/>
            </a:pPr>
            <a:endParaRPr lang="en-ZA" sz="2600" dirty="0" smtClean="0">
              <a:solidFill>
                <a:srgbClr val="000000"/>
              </a:solidFill>
              <a:latin typeface="Georgia" pitchFamily="18" charset="0"/>
            </a:endParaRPr>
          </a:p>
          <a:p>
            <a:pPr>
              <a:buFont typeface="Arial" pitchFamily="34" charset="0"/>
              <a:buChar char="•"/>
            </a:pPr>
            <a:endParaRPr lang="en-ZA" sz="2600" b="1" dirty="0" smtClean="0">
              <a:solidFill>
                <a:srgbClr val="000000"/>
              </a:solidFill>
              <a:latin typeface="Georgia" pitchFamily="18" charset="0"/>
            </a:endParaRPr>
          </a:p>
          <a:p>
            <a:pPr>
              <a:buFont typeface="Arial" pitchFamily="34" charset="0"/>
              <a:buChar char="•"/>
            </a:pPr>
            <a:endParaRPr lang="en-ZA" sz="2600" b="1" dirty="0">
              <a:solidFill>
                <a:srgbClr val="000000"/>
              </a:solidFill>
              <a:latin typeface="Georgia" pitchFamily="18" charset="0"/>
            </a:endParaRPr>
          </a:p>
          <a:p>
            <a:pPr>
              <a:buFont typeface="Arial" pitchFamily="34" charset="0"/>
              <a:buChar char="•"/>
            </a:pPr>
            <a:endParaRPr lang="en-ZA" sz="2600" b="1" dirty="0">
              <a:solidFill>
                <a:srgbClr val="000000"/>
              </a:solidFill>
              <a:latin typeface="Georgia" pitchFamily="18" charset="0"/>
            </a:endParaRPr>
          </a:p>
          <a:p>
            <a:pPr>
              <a:buFont typeface="Arial" pitchFamily="34" charset="0"/>
              <a:buChar char="•"/>
            </a:pPr>
            <a:endParaRPr lang="en-ZA" sz="2600" b="1" dirty="0">
              <a:solidFill>
                <a:srgbClr val="000000"/>
              </a:solidFill>
              <a:latin typeface="Georgia" pitchFamily="18" charset="0"/>
            </a:endParaRPr>
          </a:p>
          <a:p>
            <a:pPr>
              <a:buFont typeface="Arial" pitchFamily="34" charset="0"/>
              <a:buChar char="•"/>
            </a:pPr>
            <a:endParaRPr lang="en-ZA" sz="2600" b="1" dirty="0">
              <a:solidFill>
                <a:srgbClr val="000000"/>
              </a:solidFill>
              <a:latin typeface="Georgia" pitchFamily="18" charset="0"/>
            </a:endParaRPr>
          </a:p>
          <a:p>
            <a:pPr>
              <a:buFont typeface="Arial" pitchFamily="34" charset="0"/>
              <a:buChar char="•"/>
            </a:pPr>
            <a:endParaRPr lang="en-ZA" sz="2600" b="1" dirty="0">
              <a:solidFill>
                <a:srgbClr val="000000"/>
              </a:solidFill>
              <a:latin typeface="Georgia" pitchFamily="18" charset="0"/>
            </a:endParaRPr>
          </a:p>
          <a:p>
            <a:pPr>
              <a:buFont typeface="Arial" pitchFamily="34" charset="0"/>
              <a:buChar char="•"/>
            </a:pPr>
            <a:endParaRPr lang="en-ZA" sz="2600" b="1" dirty="0">
              <a:solidFill>
                <a:srgbClr val="000000"/>
              </a:solidFill>
              <a:latin typeface="Georgia" pitchFamily="18" charset="0"/>
            </a:endParaRPr>
          </a:p>
          <a:p>
            <a:pPr>
              <a:buFont typeface="Arial" pitchFamily="34" charset="0"/>
              <a:buChar char="•"/>
            </a:pPr>
            <a:endParaRPr lang="en-ZA" sz="2600" b="1" dirty="0">
              <a:solidFill>
                <a:srgbClr val="000000"/>
              </a:solidFill>
              <a:latin typeface="Georgia" pitchFamily="18" charset="0"/>
            </a:endParaRPr>
          </a:p>
          <a:p>
            <a:pPr>
              <a:buFont typeface="Arial" pitchFamily="34" charset="0"/>
              <a:buChar char="•"/>
            </a:pPr>
            <a:endParaRPr lang="en-ZA" sz="2600" b="1" dirty="0">
              <a:solidFill>
                <a:srgbClr val="000000"/>
              </a:solidFill>
              <a:latin typeface="Georgia" pitchFamily="18" charset="0"/>
            </a:endParaRPr>
          </a:p>
          <a:p>
            <a:pPr marL="0" indent="0"/>
            <a:endParaRPr lang="en-ZA" sz="2600" b="1" dirty="0">
              <a:solidFill>
                <a:srgbClr val="000000"/>
              </a:solidFill>
              <a:latin typeface="Georgia" pitchFamily="18" charset="0"/>
            </a:endParaRPr>
          </a:p>
          <a:p>
            <a:pPr>
              <a:buFont typeface="Arial" pitchFamily="34" charset="0"/>
              <a:buChar char="•"/>
            </a:pPr>
            <a:endParaRPr lang="en-ZA" sz="2600" b="1" dirty="0">
              <a:solidFill>
                <a:srgbClr val="000000"/>
              </a:solidFill>
              <a:latin typeface="Georgia" pitchFamily="18" charset="0"/>
            </a:endParaRPr>
          </a:p>
          <a:p>
            <a:pPr>
              <a:buFont typeface="Arial" pitchFamily="34" charset="0"/>
              <a:buChar char="•"/>
            </a:pPr>
            <a:endParaRPr lang="en-ZA" sz="2600" b="1" dirty="0">
              <a:solidFill>
                <a:srgbClr val="000000"/>
              </a:solidFill>
              <a:latin typeface="Georgia" pitchFamily="18" charset="0"/>
            </a:endParaRPr>
          </a:p>
          <a:p>
            <a:pPr>
              <a:buFont typeface="Arial" pitchFamily="34" charset="0"/>
              <a:buChar char="•"/>
            </a:pPr>
            <a:endParaRPr lang="en-ZA" sz="2800" b="1" dirty="0">
              <a:solidFill>
                <a:srgbClr val="000000"/>
              </a:solidFill>
              <a:latin typeface="Georgia" pitchFamily="18" charset="0"/>
            </a:endParaRPr>
          </a:p>
          <a:p>
            <a:r>
              <a:rPr lang="en-ZA" sz="4000" b="1" dirty="0">
                <a:solidFill>
                  <a:srgbClr val="000000"/>
                </a:solidFill>
                <a:latin typeface="Georgia" pitchFamily="18" charset="0"/>
              </a:rPr>
              <a:t/>
            </a:r>
            <a:br>
              <a:rPr lang="en-ZA" sz="4000" b="1" dirty="0">
                <a:solidFill>
                  <a:srgbClr val="000000"/>
                </a:solidFill>
                <a:latin typeface="Georgia" pitchFamily="18" charset="0"/>
              </a:rPr>
            </a:br>
            <a:r>
              <a:rPr lang="en-ZA" sz="4000" b="1" dirty="0">
                <a:solidFill>
                  <a:srgbClr val="000000"/>
                </a:solidFill>
                <a:latin typeface="Georgia" pitchFamily="18" charset="0"/>
              </a:rPr>
              <a:t/>
            </a:r>
            <a:br>
              <a:rPr lang="en-ZA" sz="4000" b="1" dirty="0">
                <a:solidFill>
                  <a:srgbClr val="000000"/>
                </a:solidFill>
                <a:latin typeface="Georgia" pitchFamily="18" charset="0"/>
              </a:rPr>
            </a:br>
            <a:r>
              <a:rPr lang="en-ZA" sz="4000" b="1" dirty="0">
                <a:solidFill>
                  <a:srgbClr val="000000"/>
                </a:solidFill>
                <a:latin typeface="Georgia" pitchFamily="18" charset="0"/>
              </a:rPr>
              <a:t/>
            </a:r>
            <a:br>
              <a:rPr lang="en-ZA" sz="4000" b="1" dirty="0">
                <a:solidFill>
                  <a:srgbClr val="000000"/>
                </a:solidFill>
                <a:latin typeface="Georgia" pitchFamily="18" charset="0"/>
              </a:rPr>
            </a:br>
            <a:r>
              <a:rPr lang="en-ZA" sz="4000" b="1" dirty="0">
                <a:solidFill>
                  <a:srgbClr val="000000"/>
                </a:solidFill>
                <a:latin typeface="Georgia" pitchFamily="18" charset="0"/>
              </a:rPr>
              <a:t/>
            </a:r>
            <a:br>
              <a:rPr lang="en-ZA" sz="4000" b="1" dirty="0">
                <a:solidFill>
                  <a:srgbClr val="000000"/>
                </a:solidFill>
                <a:latin typeface="Georgia" pitchFamily="18" charset="0"/>
              </a:rPr>
            </a:br>
            <a:r>
              <a:rPr lang="en-ZA" sz="1200" b="1" dirty="0">
                <a:solidFill>
                  <a:srgbClr val="000000"/>
                </a:solidFill>
                <a:latin typeface="Georgia" pitchFamily="18" charset="0"/>
              </a:rPr>
              <a:t> </a:t>
            </a:r>
            <a:r>
              <a:rPr lang="en-ZA" sz="4000" b="1" dirty="0">
                <a:solidFill>
                  <a:srgbClr val="000000"/>
                </a:solidFill>
                <a:latin typeface="Georgia" pitchFamily="18" charset="0"/>
              </a:rPr>
              <a:t/>
            </a:r>
            <a:br>
              <a:rPr lang="en-ZA" sz="4000" b="1" dirty="0">
                <a:solidFill>
                  <a:srgbClr val="000000"/>
                </a:solidFill>
                <a:latin typeface="Georgia" pitchFamily="18" charset="0"/>
              </a:rPr>
            </a:br>
            <a:r>
              <a:rPr lang="en-ZA" sz="4000" b="1" dirty="0">
                <a:solidFill>
                  <a:srgbClr val="000000"/>
                </a:solidFill>
                <a:latin typeface="Georgia" pitchFamily="18" charset="0"/>
              </a:rPr>
              <a:t/>
            </a:r>
            <a:br>
              <a:rPr lang="en-ZA" sz="4000" b="1" dirty="0">
                <a:solidFill>
                  <a:srgbClr val="000000"/>
                </a:solidFill>
                <a:latin typeface="Georgia" pitchFamily="18" charset="0"/>
              </a:rPr>
            </a:br>
            <a:r>
              <a:rPr lang="en-ZA" sz="1200" b="1" dirty="0">
                <a:solidFill>
                  <a:srgbClr val="000000"/>
                </a:solidFill>
                <a:latin typeface="Georgia" pitchFamily="18" charset="0"/>
              </a:rPr>
              <a:t/>
            </a:r>
            <a:br>
              <a:rPr lang="en-ZA" sz="1200" b="1" dirty="0">
                <a:solidFill>
                  <a:srgbClr val="000000"/>
                </a:solidFill>
                <a:latin typeface="Georgia" pitchFamily="18" charset="0"/>
              </a:rPr>
            </a:br>
            <a:r>
              <a:rPr lang="en-ZA" sz="4000" b="1" dirty="0">
                <a:solidFill>
                  <a:srgbClr val="000000"/>
                </a:solidFill>
                <a:latin typeface="Georgia" pitchFamily="18" charset="0"/>
              </a:rPr>
              <a:t/>
            </a:r>
            <a:br>
              <a:rPr lang="en-ZA" sz="4000" b="1" dirty="0">
                <a:solidFill>
                  <a:srgbClr val="000000"/>
                </a:solidFill>
                <a:latin typeface="Georgia" pitchFamily="18" charset="0"/>
              </a:rPr>
            </a:br>
            <a:r>
              <a:rPr lang="en-ZA" sz="4000" b="1" dirty="0">
                <a:solidFill>
                  <a:srgbClr val="000000"/>
                </a:solidFill>
                <a:latin typeface="Georgia" pitchFamily="18" charset="0"/>
              </a:rPr>
              <a:t/>
            </a:r>
            <a:br>
              <a:rPr lang="en-ZA" sz="4000" b="1" dirty="0">
                <a:solidFill>
                  <a:srgbClr val="000000"/>
                </a:solidFill>
                <a:latin typeface="Georgia" pitchFamily="18" charset="0"/>
              </a:rPr>
            </a:br>
            <a:r>
              <a:rPr lang="en-ZA" sz="4000" b="1" dirty="0">
                <a:solidFill>
                  <a:srgbClr val="000000"/>
                </a:solidFill>
                <a:latin typeface="Georgia" pitchFamily="18" charset="0"/>
              </a:rPr>
              <a:t/>
            </a:r>
            <a:br>
              <a:rPr lang="en-ZA" sz="4000" b="1" dirty="0">
                <a:solidFill>
                  <a:srgbClr val="000000"/>
                </a:solidFill>
                <a:latin typeface="Georgia" pitchFamily="18" charset="0"/>
              </a:rPr>
            </a:br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endParaRPr lang="en-ZA" sz="4400" dirty="0">
              <a:latin typeface="Calibri" pitchFamily="34" charset="0"/>
            </a:endParaRPr>
          </a:p>
        </p:txBody>
      </p:sp>
    </p:spTree>
  </p:cSld>
  <p:clrMapOvr>
    <a:masterClrMapping/>
  </p:clrMapOvr>
  <p:transition advClick="0" advTm="10000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Title 1"/>
          <p:cNvSpPr>
            <a:spLocks noGrp="1"/>
          </p:cNvSpPr>
          <p:nvPr>
            <p:ph type="ctrTitle"/>
          </p:nvPr>
        </p:nvSpPr>
        <p:spPr>
          <a:xfrm>
            <a:off x="304800" y="2819400"/>
            <a:ext cx="8610600" cy="3200400"/>
          </a:xfrm>
        </p:spPr>
        <p:txBody>
          <a:bodyPr/>
          <a:lstStyle/>
          <a:p>
            <a:r>
              <a:rPr lang="en-ZA" sz="4000" b="1" dirty="0" smtClean="0">
                <a:solidFill>
                  <a:srgbClr val="000000"/>
                </a:solidFill>
                <a:latin typeface="Georgia" pitchFamily="18" charset="0"/>
                <a:ea typeface="ＭＳ Ｐゴシック" pitchFamily="34" charset="-128"/>
              </a:rPr>
              <a:t/>
            </a:r>
            <a:br>
              <a:rPr lang="en-ZA" sz="4000" b="1" dirty="0" smtClean="0">
                <a:solidFill>
                  <a:srgbClr val="000000"/>
                </a:solidFill>
                <a:latin typeface="Georgia" pitchFamily="18" charset="0"/>
                <a:ea typeface="ＭＳ Ｐゴシック" pitchFamily="34" charset="-128"/>
              </a:rPr>
            </a:br>
            <a:r>
              <a:rPr lang="en-ZA" sz="4000" b="1" dirty="0" smtClean="0">
                <a:solidFill>
                  <a:srgbClr val="000000"/>
                </a:solidFill>
                <a:latin typeface="Georgia" pitchFamily="18" charset="0"/>
                <a:ea typeface="ＭＳ Ｐゴシック" pitchFamily="34" charset="-128"/>
              </a:rPr>
              <a:t/>
            </a:r>
            <a:br>
              <a:rPr lang="en-ZA" sz="4000" b="1" dirty="0" smtClean="0">
                <a:solidFill>
                  <a:srgbClr val="000000"/>
                </a:solidFill>
                <a:latin typeface="Georgia" pitchFamily="18" charset="0"/>
                <a:ea typeface="ＭＳ Ｐゴシック" pitchFamily="34" charset="-128"/>
              </a:rPr>
            </a:br>
            <a:r>
              <a:rPr lang="en-ZA" sz="4000" b="1" dirty="0" smtClean="0">
                <a:solidFill>
                  <a:srgbClr val="000000"/>
                </a:solidFill>
                <a:latin typeface="Georgia" pitchFamily="18" charset="0"/>
                <a:ea typeface="ＭＳ Ｐゴシック" pitchFamily="34" charset="-128"/>
              </a:rPr>
              <a:t/>
            </a:r>
            <a:br>
              <a:rPr lang="en-ZA" sz="4000" b="1" dirty="0" smtClean="0">
                <a:solidFill>
                  <a:srgbClr val="000000"/>
                </a:solidFill>
                <a:latin typeface="Georgia" pitchFamily="18" charset="0"/>
                <a:ea typeface="ＭＳ Ｐゴシック" pitchFamily="34" charset="-128"/>
              </a:rPr>
            </a:br>
            <a:r>
              <a:rPr lang="en-ZA" sz="4000" b="1" dirty="0" smtClean="0">
                <a:solidFill>
                  <a:srgbClr val="000000"/>
                </a:solidFill>
                <a:latin typeface="Georgia" pitchFamily="18" charset="0"/>
                <a:ea typeface="ＭＳ Ｐゴシック" pitchFamily="34" charset="-128"/>
              </a:rPr>
              <a:t/>
            </a:r>
            <a:br>
              <a:rPr lang="en-ZA" sz="4000" b="1" dirty="0" smtClean="0">
                <a:solidFill>
                  <a:srgbClr val="000000"/>
                </a:solidFill>
                <a:latin typeface="Georgia" pitchFamily="18" charset="0"/>
                <a:ea typeface="ＭＳ Ｐゴシック" pitchFamily="34" charset="-128"/>
              </a:rPr>
            </a:br>
            <a:r>
              <a:rPr lang="en-ZA" sz="1200" b="1" dirty="0" smtClean="0">
                <a:solidFill>
                  <a:srgbClr val="000000"/>
                </a:solidFill>
                <a:latin typeface="Georgia" pitchFamily="18" charset="0"/>
                <a:ea typeface="ＭＳ Ｐゴシック" pitchFamily="34" charset="-128"/>
              </a:rPr>
              <a:t/>
            </a:r>
            <a:br>
              <a:rPr lang="en-ZA" sz="1200" b="1" dirty="0" smtClean="0">
                <a:solidFill>
                  <a:srgbClr val="000000"/>
                </a:solidFill>
                <a:latin typeface="Georgia" pitchFamily="18" charset="0"/>
                <a:ea typeface="ＭＳ Ｐゴシック" pitchFamily="34" charset="-128"/>
              </a:rPr>
            </a:br>
            <a:r>
              <a:rPr lang="en-ZA" sz="4000" b="1" dirty="0" smtClean="0">
                <a:solidFill>
                  <a:srgbClr val="000000"/>
                </a:solidFill>
                <a:latin typeface="Georgia" pitchFamily="18" charset="0"/>
                <a:ea typeface="ＭＳ Ｐゴシック" pitchFamily="34" charset="-128"/>
              </a:rPr>
              <a:t/>
            </a:r>
            <a:br>
              <a:rPr lang="en-ZA" sz="4000" b="1" dirty="0" smtClean="0">
                <a:solidFill>
                  <a:srgbClr val="000000"/>
                </a:solidFill>
                <a:latin typeface="Georgia" pitchFamily="18" charset="0"/>
                <a:ea typeface="ＭＳ Ｐゴシック" pitchFamily="34" charset="-128"/>
              </a:rPr>
            </a:br>
            <a:r>
              <a:rPr lang="en-ZA" sz="4000" b="1" dirty="0" smtClean="0">
                <a:solidFill>
                  <a:srgbClr val="000000"/>
                </a:solidFill>
                <a:latin typeface="Georgia" pitchFamily="18" charset="0"/>
                <a:ea typeface="ＭＳ Ｐゴシック" pitchFamily="34" charset="-128"/>
              </a:rPr>
              <a:t/>
            </a:r>
            <a:br>
              <a:rPr lang="en-ZA" sz="4000" b="1" dirty="0" smtClean="0">
                <a:solidFill>
                  <a:srgbClr val="000000"/>
                </a:solidFill>
                <a:latin typeface="Georgia" pitchFamily="18" charset="0"/>
                <a:ea typeface="ＭＳ Ｐゴシック" pitchFamily="34" charset="-128"/>
              </a:rPr>
            </a:br>
            <a:r>
              <a:rPr lang="en-ZA" sz="4000" b="1" dirty="0" smtClean="0">
                <a:solidFill>
                  <a:srgbClr val="000000"/>
                </a:solidFill>
                <a:latin typeface="Georgia" pitchFamily="18" charset="0"/>
                <a:ea typeface="ＭＳ Ｐゴシック" pitchFamily="34" charset="-128"/>
              </a:rPr>
              <a:t/>
            </a:r>
            <a:br>
              <a:rPr lang="en-ZA" sz="4000" b="1" dirty="0" smtClean="0">
                <a:solidFill>
                  <a:srgbClr val="000000"/>
                </a:solidFill>
                <a:latin typeface="Georgia" pitchFamily="18" charset="0"/>
                <a:ea typeface="ＭＳ Ｐゴシック" pitchFamily="34" charset="-128"/>
              </a:rPr>
            </a:br>
            <a:r>
              <a:rPr lang="en-ZA" sz="4000" b="1" dirty="0" smtClean="0">
                <a:solidFill>
                  <a:srgbClr val="000000"/>
                </a:solidFill>
                <a:latin typeface="Georgia" pitchFamily="18" charset="0"/>
                <a:ea typeface="ＭＳ Ｐゴシック" pitchFamily="34" charset="-128"/>
              </a:rPr>
              <a:t/>
            </a:r>
            <a:br>
              <a:rPr lang="en-ZA" sz="4000" b="1" dirty="0" smtClean="0">
                <a:solidFill>
                  <a:srgbClr val="000000"/>
                </a:solidFill>
                <a:latin typeface="Georgia" pitchFamily="18" charset="0"/>
                <a:ea typeface="ＭＳ Ｐゴシック" pitchFamily="34" charset="-128"/>
              </a:rPr>
            </a:br>
            <a:r>
              <a:rPr lang="en-ZA" sz="4000" b="1" dirty="0" smtClean="0">
                <a:solidFill>
                  <a:srgbClr val="000000"/>
                </a:solidFill>
                <a:latin typeface="Georgia" pitchFamily="18" charset="0"/>
                <a:ea typeface="ＭＳ Ｐゴシック" pitchFamily="34" charset="-128"/>
              </a:rPr>
              <a:t/>
            </a:r>
            <a:br>
              <a:rPr lang="en-ZA" sz="4000" b="1" dirty="0" smtClean="0">
                <a:solidFill>
                  <a:srgbClr val="000000"/>
                </a:solidFill>
                <a:latin typeface="Georgia" pitchFamily="18" charset="0"/>
                <a:ea typeface="ＭＳ Ｐゴシック" pitchFamily="34" charset="-128"/>
              </a:rPr>
            </a:br>
            <a:r>
              <a:rPr lang="en-ZA" sz="4000" b="1" dirty="0" smtClean="0">
                <a:solidFill>
                  <a:srgbClr val="000000"/>
                </a:solidFill>
                <a:latin typeface="Georgia" pitchFamily="18" charset="0"/>
                <a:ea typeface="ＭＳ Ｐゴシック" pitchFamily="34" charset="-128"/>
              </a:rPr>
              <a:t/>
            </a:r>
            <a:br>
              <a:rPr lang="en-ZA" sz="4000" b="1" dirty="0" smtClean="0">
                <a:solidFill>
                  <a:srgbClr val="000000"/>
                </a:solidFill>
                <a:latin typeface="Georgia" pitchFamily="18" charset="0"/>
                <a:ea typeface="ＭＳ Ｐゴシック" pitchFamily="34" charset="-128"/>
              </a:rPr>
            </a:br>
            <a:r>
              <a:rPr lang="en-ZA" sz="4000" b="1" dirty="0" smtClean="0">
                <a:solidFill>
                  <a:srgbClr val="000000"/>
                </a:solidFill>
                <a:latin typeface="Georgia" pitchFamily="18" charset="0"/>
                <a:ea typeface="ＭＳ Ｐゴシック" pitchFamily="34" charset="-128"/>
              </a:rPr>
              <a:t/>
            </a:r>
            <a:br>
              <a:rPr lang="en-ZA" sz="4000" b="1" dirty="0" smtClean="0">
                <a:solidFill>
                  <a:srgbClr val="000000"/>
                </a:solidFill>
                <a:latin typeface="Georgia" pitchFamily="18" charset="0"/>
                <a:ea typeface="ＭＳ Ｐゴシック" pitchFamily="34" charset="-128"/>
              </a:rPr>
            </a:br>
            <a:endParaRPr lang="en-ZA" dirty="0" smtClean="0">
              <a:ea typeface="ＭＳ Ｐゴシック" pitchFamily="34" charset="-128"/>
            </a:endParaRPr>
          </a:p>
        </p:txBody>
      </p:sp>
      <p:sp>
        <p:nvSpPr>
          <p:cNvPr id="31746" name="Title 1"/>
          <p:cNvSpPr txBox="1">
            <a:spLocks/>
          </p:cNvSpPr>
          <p:nvPr/>
        </p:nvSpPr>
        <p:spPr bwMode="auto">
          <a:xfrm>
            <a:off x="209550" y="914400"/>
            <a:ext cx="8763000" cy="510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marL="571500" indent="-5715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>
              <a:buFont typeface="Arial" pitchFamily="34" charset="0"/>
              <a:buChar char="•"/>
            </a:pPr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>
              <a:buFont typeface="Arial" pitchFamily="34" charset="0"/>
              <a:buChar char="•"/>
            </a:pPr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>
              <a:buFont typeface="Arial" pitchFamily="34" charset="0"/>
              <a:buChar char="•"/>
            </a:pPr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>
              <a:buFont typeface="Arial" pitchFamily="34" charset="0"/>
              <a:buChar char="•"/>
            </a:pPr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>
              <a:buFont typeface="Arial" pitchFamily="34" charset="0"/>
              <a:buChar char="•"/>
            </a:pPr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>
              <a:buFont typeface="Arial" pitchFamily="34" charset="0"/>
              <a:buChar char="•"/>
            </a:pPr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>
              <a:buFont typeface="Arial" pitchFamily="34" charset="0"/>
              <a:buChar char="•"/>
            </a:pPr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>
              <a:buFont typeface="Arial" pitchFamily="34" charset="0"/>
              <a:buChar char="•"/>
            </a:pPr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>
              <a:buFont typeface="Arial" pitchFamily="34" charset="0"/>
              <a:buChar char="•"/>
            </a:pPr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>
              <a:buFont typeface="Arial" pitchFamily="34" charset="0"/>
              <a:buChar char="•"/>
            </a:pPr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>
              <a:buFont typeface="Arial" pitchFamily="34" charset="0"/>
              <a:buChar char="•"/>
            </a:pPr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>
              <a:buFont typeface="Arial" pitchFamily="34" charset="0"/>
              <a:buChar char="•"/>
            </a:pPr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>
              <a:buFont typeface="Arial" pitchFamily="34" charset="0"/>
              <a:buChar char="•"/>
            </a:pPr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>
              <a:buFont typeface="Arial" pitchFamily="34" charset="0"/>
              <a:buChar char="•"/>
            </a:pPr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>
              <a:buFont typeface="Arial" pitchFamily="34" charset="0"/>
              <a:buChar char="•"/>
            </a:pPr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>
              <a:buFont typeface="Arial" pitchFamily="34" charset="0"/>
              <a:buChar char="•"/>
            </a:pPr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>
              <a:buFont typeface="Arial" pitchFamily="34" charset="0"/>
              <a:buChar char="•"/>
            </a:pPr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>
              <a:buFont typeface="Arial" pitchFamily="34" charset="0"/>
              <a:buChar char="•"/>
            </a:pPr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endParaRPr lang="en-ZA" sz="3200" b="1" dirty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endParaRPr lang="en-ZA" sz="3200" b="1" dirty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endParaRPr lang="en-ZA" sz="3200" b="1" dirty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endParaRPr lang="en-ZA" sz="3200" b="1" dirty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endParaRPr lang="en-ZA" sz="3200" b="1" dirty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endParaRPr lang="en-ZA" sz="3200" b="1" dirty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endParaRPr lang="en-ZA" sz="3200" b="1" dirty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endParaRPr lang="en-ZA" sz="3200" b="1" dirty="0">
              <a:solidFill>
                <a:srgbClr val="000000"/>
              </a:solidFill>
              <a:latin typeface="Georgia" pitchFamily="18" charset="0"/>
            </a:endParaRPr>
          </a:p>
          <a:p>
            <a:endParaRPr lang="en-ZA" b="1" i="1" dirty="0">
              <a:solidFill>
                <a:srgbClr val="000000"/>
              </a:solidFill>
              <a:latin typeface="Georgia" pitchFamily="18" charset="0"/>
            </a:endParaRPr>
          </a:p>
          <a:p>
            <a:endParaRPr lang="en-ZA" b="1" i="1" dirty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endParaRPr lang="en-ZA" sz="3000" b="1" dirty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endParaRPr lang="en-ZA" sz="3000" b="1" dirty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endParaRPr lang="en-ZA" sz="3000" b="1" dirty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endParaRPr lang="en-ZA" sz="3000" b="1" dirty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endParaRPr lang="en-ZA" sz="3000" b="1" dirty="0" smtClean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endParaRPr lang="en-ZA" sz="3000" b="1" dirty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endParaRPr lang="en-ZA" sz="3000" b="1" dirty="0" smtClean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endParaRPr lang="en-ZA" sz="3000" b="1" dirty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endParaRPr lang="en-ZA" sz="3000" b="1" dirty="0" smtClean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endParaRPr lang="en-ZA" sz="3000" b="1" dirty="0" smtClean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endParaRPr lang="en-ZA" sz="3000" b="1" dirty="0" smtClean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endParaRPr lang="en-ZA" sz="3000" b="1" dirty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endParaRPr lang="en-ZA" sz="3000" b="1" dirty="0" smtClean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endParaRPr lang="en-ZA" sz="3000" b="1" dirty="0" smtClean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endParaRPr lang="en-ZA" sz="3200" b="1" dirty="0" smtClean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endParaRPr lang="en-ZA" sz="3200" b="1" dirty="0" smtClean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endParaRPr lang="en-ZA" sz="3200" b="1" dirty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endParaRPr lang="en-ZA" sz="3200" b="1" dirty="0" smtClean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endParaRPr lang="en-ZA" sz="3200" b="1" dirty="0" smtClean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r>
              <a:rPr lang="en-ZA" sz="3200" b="1" dirty="0" smtClean="0">
                <a:solidFill>
                  <a:srgbClr val="000000"/>
                </a:solidFill>
                <a:latin typeface="Georgia" pitchFamily="18" charset="0"/>
              </a:rPr>
              <a:t>HOTSPOTS </a:t>
            </a:r>
            <a:r>
              <a:rPr lang="en-ZA" sz="3200" b="1" dirty="0">
                <a:solidFill>
                  <a:srgbClr val="000000"/>
                </a:solidFill>
                <a:latin typeface="Georgia" pitchFamily="18" charset="0"/>
              </a:rPr>
              <a:t>FOR STRATEGIC </a:t>
            </a:r>
            <a:r>
              <a:rPr lang="en-ZA" sz="3200" b="1" dirty="0" smtClean="0">
                <a:solidFill>
                  <a:srgbClr val="000000"/>
                </a:solidFill>
                <a:latin typeface="Georgia" pitchFamily="18" charset="0"/>
              </a:rPr>
              <a:t>MANAGEMENT</a:t>
            </a:r>
          </a:p>
          <a:p>
            <a:pPr algn="ctr"/>
            <a:endParaRPr lang="en-ZA" sz="1400" dirty="0">
              <a:solidFill>
                <a:srgbClr val="000000"/>
              </a:solidFill>
              <a:latin typeface="Georgia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en-ZA" dirty="0" smtClean="0">
                <a:solidFill>
                  <a:srgbClr val="000000"/>
                </a:solidFill>
                <a:latin typeface="Georgia" pitchFamily="18" charset="0"/>
              </a:rPr>
              <a:t>Increased information on </a:t>
            </a:r>
            <a:r>
              <a:rPr lang="en-ZA" dirty="0">
                <a:solidFill>
                  <a:srgbClr val="000000"/>
                </a:solidFill>
                <a:latin typeface="Georgia" pitchFamily="18" charset="0"/>
              </a:rPr>
              <a:t>marine recreation</a:t>
            </a:r>
          </a:p>
          <a:p>
            <a:pPr>
              <a:buFont typeface="Arial" pitchFamily="34" charset="0"/>
              <a:buChar char="•"/>
            </a:pPr>
            <a:r>
              <a:rPr lang="en-ZA" dirty="0">
                <a:solidFill>
                  <a:srgbClr val="000000"/>
                </a:solidFill>
                <a:latin typeface="Georgia" pitchFamily="18" charset="0"/>
              </a:rPr>
              <a:t>Monitoring of reefs  </a:t>
            </a:r>
            <a:r>
              <a:rPr lang="en-ZA" dirty="0" smtClean="0">
                <a:solidFill>
                  <a:srgbClr val="000000"/>
                </a:solidFill>
                <a:latin typeface="Georgia" pitchFamily="18" charset="0"/>
              </a:rPr>
              <a:t>&amp; </a:t>
            </a:r>
            <a:r>
              <a:rPr lang="en-ZA" dirty="0">
                <a:solidFill>
                  <a:srgbClr val="000000"/>
                </a:solidFill>
                <a:latin typeface="Georgia" pitchFamily="18" charset="0"/>
              </a:rPr>
              <a:t>stronger </a:t>
            </a:r>
            <a:r>
              <a:rPr lang="en-ZA" dirty="0" smtClean="0">
                <a:solidFill>
                  <a:srgbClr val="000000"/>
                </a:solidFill>
                <a:latin typeface="Georgia" pitchFamily="18" charset="0"/>
              </a:rPr>
              <a:t>management of the marine </a:t>
            </a:r>
            <a:r>
              <a:rPr lang="en-ZA" dirty="0">
                <a:solidFill>
                  <a:srgbClr val="000000"/>
                </a:solidFill>
                <a:latin typeface="Georgia" pitchFamily="18" charset="0"/>
              </a:rPr>
              <a:t>area</a:t>
            </a:r>
          </a:p>
          <a:p>
            <a:pPr>
              <a:buFont typeface="Arial" pitchFamily="34" charset="0"/>
              <a:buChar char="•"/>
            </a:pPr>
            <a:r>
              <a:rPr lang="en-ZA" dirty="0">
                <a:solidFill>
                  <a:srgbClr val="000000"/>
                </a:solidFill>
                <a:latin typeface="Georgia" pitchFamily="18" charset="0"/>
              </a:rPr>
              <a:t>A greater awareness of the marine environment &amp; the </a:t>
            </a:r>
            <a:r>
              <a:rPr lang="en-ZA" dirty="0" smtClean="0">
                <a:solidFill>
                  <a:srgbClr val="000000"/>
                </a:solidFill>
                <a:latin typeface="Georgia" pitchFamily="18" charset="0"/>
              </a:rPr>
              <a:t>opportunities for diversifying </a:t>
            </a:r>
            <a:r>
              <a:rPr lang="en-ZA" dirty="0">
                <a:solidFill>
                  <a:srgbClr val="000000"/>
                </a:solidFill>
                <a:latin typeface="Georgia" pitchFamily="18" charset="0"/>
              </a:rPr>
              <a:t>tourism would benefit local tour operators</a:t>
            </a:r>
          </a:p>
          <a:p>
            <a:pPr>
              <a:buFont typeface="Arial" pitchFamily="34" charset="0"/>
              <a:buChar char="•"/>
            </a:pPr>
            <a:r>
              <a:rPr lang="en-ZA" dirty="0">
                <a:solidFill>
                  <a:srgbClr val="000000"/>
                </a:solidFill>
                <a:latin typeface="Georgia" pitchFamily="18" charset="0"/>
              </a:rPr>
              <a:t>Increased emphasis on safety measures for </a:t>
            </a:r>
            <a:r>
              <a:rPr lang="en-ZA" dirty="0" smtClean="0">
                <a:solidFill>
                  <a:srgbClr val="000000"/>
                </a:solidFill>
                <a:latin typeface="Georgia" pitchFamily="18" charset="0"/>
              </a:rPr>
              <a:t>marine recreation</a:t>
            </a:r>
            <a:endParaRPr lang="en-ZA" dirty="0">
              <a:solidFill>
                <a:srgbClr val="000000"/>
              </a:solidFill>
              <a:latin typeface="Georgia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en-ZA" dirty="0">
                <a:solidFill>
                  <a:srgbClr val="000000"/>
                </a:solidFill>
                <a:latin typeface="Georgia" pitchFamily="18" charset="0"/>
              </a:rPr>
              <a:t>Waste management &amp; reduction of litter on </a:t>
            </a:r>
            <a:r>
              <a:rPr lang="en-ZA" dirty="0" smtClean="0">
                <a:solidFill>
                  <a:srgbClr val="000000"/>
                </a:solidFill>
                <a:latin typeface="Georgia" pitchFamily="18" charset="0"/>
              </a:rPr>
              <a:t>beaches</a:t>
            </a:r>
          </a:p>
          <a:p>
            <a:pPr marL="0" indent="0"/>
            <a:endParaRPr lang="en-ZA" dirty="0">
              <a:solidFill>
                <a:srgbClr val="000000"/>
              </a:solidFill>
              <a:latin typeface="Georgia" pitchFamily="18" charset="0"/>
            </a:endParaRPr>
          </a:p>
          <a:p>
            <a:pPr>
              <a:buFont typeface="Arial" pitchFamily="34" charset="0"/>
              <a:buChar char="•"/>
            </a:pPr>
            <a:endParaRPr lang="en-ZA" dirty="0" smtClean="0">
              <a:solidFill>
                <a:srgbClr val="000000"/>
              </a:solidFill>
              <a:latin typeface="Georgia" pitchFamily="18" charset="0"/>
            </a:endParaRPr>
          </a:p>
          <a:p>
            <a:pPr marL="0" indent="0"/>
            <a:endParaRPr lang="en-ZA" dirty="0" smtClean="0">
              <a:solidFill>
                <a:srgbClr val="000000"/>
              </a:solidFill>
              <a:latin typeface="Georgia" pitchFamily="18" charset="0"/>
            </a:endParaRPr>
          </a:p>
          <a:p>
            <a:pPr>
              <a:buFont typeface="Arial" pitchFamily="34" charset="0"/>
              <a:buChar char="•"/>
            </a:pPr>
            <a:endParaRPr lang="en-ZA" dirty="0" smtClean="0">
              <a:solidFill>
                <a:srgbClr val="000000"/>
              </a:solidFill>
              <a:latin typeface="Georgia" pitchFamily="18" charset="0"/>
            </a:endParaRPr>
          </a:p>
          <a:p>
            <a:pPr marL="0" indent="0"/>
            <a:endParaRPr lang="en-ZA" dirty="0">
              <a:solidFill>
                <a:srgbClr val="000000"/>
              </a:solidFill>
              <a:latin typeface="Georgia" pitchFamily="18" charset="0"/>
            </a:endParaRPr>
          </a:p>
          <a:p>
            <a:pPr>
              <a:buFont typeface="Arial" pitchFamily="34" charset="0"/>
              <a:buChar char="•"/>
            </a:pPr>
            <a:endParaRPr lang="en-ZA" sz="2600" dirty="0">
              <a:solidFill>
                <a:srgbClr val="000000"/>
              </a:solidFill>
              <a:latin typeface="Georgia" pitchFamily="18" charset="0"/>
            </a:endParaRPr>
          </a:p>
          <a:p>
            <a:pPr>
              <a:buFont typeface="Arial" pitchFamily="34" charset="0"/>
              <a:buChar char="•"/>
            </a:pPr>
            <a:endParaRPr lang="en-ZA" sz="2600" dirty="0" smtClean="0">
              <a:solidFill>
                <a:srgbClr val="000000"/>
              </a:solidFill>
              <a:latin typeface="Georgia" pitchFamily="18" charset="0"/>
            </a:endParaRPr>
          </a:p>
          <a:p>
            <a:pPr>
              <a:buFont typeface="Arial" pitchFamily="34" charset="0"/>
              <a:buChar char="•"/>
            </a:pPr>
            <a:endParaRPr lang="en-ZA" sz="2800" dirty="0">
              <a:solidFill>
                <a:srgbClr val="000000"/>
              </a:solidFill>
              <a:latin typeface="Georgia" pitchFamily="18" charset="0"/>
            </a:endParaRPr>
          </a:p>
          <a:p>
            <a:pPr>
              <a:buFont typeface="Arial" pitchFamily="34" charset="0"/>
              <a:buChar char="•"/>
            </a:pPr>
            <a:endParaRPr lang="en-ZA" sz="2800" dirty="0" smtClean="0">
              <a:solidFill>
                <a:srgbClr val="000000"/>
              </a:solidFill>
              <a:latin typeface="Georgia" pitchFamily="18" charset="0"/>
            </a:endParaRPr>
          </a:p>
          <a:p>
            <a:pPr marL="0" indent="0"/>
            <a:endParaRPr lang="en-ZA" sz="2800" dirty="0" smtClean="0">
              <a:solidFill>
                <a:srgbClr val="000000"/>
              </a:solidFill>
              <a:latin typeface="Georgia" pitchFamily="18" charset="0"/>
            </a:endParaRPr>
          </a:p>
          <a:p>
            <a:pPr>
              <a:buFont typeface="Arial" pitchFamily="34" charset="0"/>
              <a:buChar char="•"/>
            </a:pPr>
            <a:endParaRPr lang="en-ZA" sz="2800" dirty="0">
              <a:solidFill>
                <a:srgbClr val="000000"/>
              </a:solidFill>
              <a:latin typeface="Georgia" pitchFamily="18" charset="0"/>
            </a:endParaRPr>
          </a:p>
          <a:p>
            <a:pPr>
              <a:buFont typeface="Arial" pitchFamily="34" charset="0"/>
              <a:buChar char="•"/>
            </a:pPr>
            <a:endParaRPr lang="en-ZA" sz="2800" dirty="0" smtClean="0">
              <a:solidFill>
                <a:srgbClr val="000000"/>
              </a:solidFill>
              <a:latin typeface="Georgia" pitchFamily="18" charset="0"/>
            </a:endParaRPr>
          </a:p>
          <a:p>
            <a:pPr>
              <a:buFont typeface="Arial" pitchFamily="34" charset="0"/>
              <a:buChar char="•"/>
            </a:pPr>
            <a:endParaRPr lang="en-ZA" sz="2800" dirty="0" smtClean="0">
              <a:solidFill>
                <a:srgbClr val="000000"/>
              </a:solidFill>
              <a:latin typeface="Georgia" pitchFamily="18" charset="0"/>
            </a:endParaRPr>
          </a:p>
          <a:p>
            <a:pPr>
              <a:buFont typeface="Arial" pitchFamily="34" charset="0"/>
              <a:buChar char="•"/>
            </a:pPr>
            <a:endParaRPr lang="en-ZA" sz="2800" b="1" dirty="0">
              <a:solidFill>
                <a:srgbClr val="000000"/>
              </a:solidFill>
              <a:latin typeface="Georgia" pitchFamily="18" charset="0"/>
            </a:endParaRPr>
          </a:p>
          <a:p>
            <a:pPr>
              <a:buFont typeface="Arial" pitchFamily="34" charset="0"/>
              <a:buChar char="•"/>
            </a:pPr>
            <a:endParaRPr lang="en-ZA" sz="2800" b="1" dirty="0">
              <a:solidFill>
                <a:srgbClr val="000000"/>
              </a:solidFill>
              <a:latin typeface="Georgia" pitchFamily="18" charset="0"/>
            </a:endParaRPr>
          </a:p>
          <a:p>
            <a:pPr>
              <a:buFont typeface="Arial" pitchFamily="34" charset="0"/>
              <a:buChar char="•"/>
            </a:pPr>
            <a:endParaRPr lang="en-ZA" sz="2800" b="1" dirty="0">
              <a:solidFill>
                <a:srgbClr val="000000"/>
              </a:solidFill>
              <a:latin typeface="Georgia" pitchFamily="18" charset="0"/>
            </a:endParaRPr>
          </a:p>
          <a:p>
            <a:pPr>
              <a:buFont typeface="Arial" pitchFamily="34" charset="0"/>
              <a:buChar char="•"/>
            </a:pPr>
            <a:endParaRPr lang="en-ZA" sz="2800" b="1" dirty="0">
              <a:solidFill>
                <a:srgbClr val="000000"/>
              </a:solidFill>
              <a:latin typeface="Georgia" pitchFamily="18" charset="0"/>
            </a:endParaRPr>
          </a:p>
          <a:p>
            <a:endParaRPr lang="en-ZA" sz="2800" b="1" dirty="0">
              <a:solidFill>
                <a:srgbClr val="000000"/>
              </a:solidFill>
              <a:latin typeface="Georgia" pitchFamily="18" charset="0"/>
            </a:endParaRPr>
          </a:p>
          <a:p>
            <a:endParaRPr lang="en-ZA" sz="2800" b="1" dirty="0">
              <a:solidFill>
                <a:srgbClr val="000000"/>
              </a:solidFill>
              <a:latin typeface="Georgia" pitchFamily="18" charset="0"/>
            </a:endParaRPr>
          </a:p>
          <a:p>
            <a:pPr>
              <a:buFont typeface="Arial" pitchFamily="34" charset="0"/>
              <a:buChar char="•"/>
            </a:pPr>
            <a:endParaRPr lang="en-ZA" sz="2800" b="1" dirty="0">
              <a:solidFill>
                <a:srgbClr val="000000"/>
              </a:solidFill>
              <a:latin typeface="Georgia" pitchFamily="18" charset="0"/>
            </a:endParaRPr>
          </a:p>
          <a:p>
            <a:pPr>
              <a:buFont typeface="Arial" pitchFamily="34" charset="0"/>
              <a:buChar char="•"/>
            </a:pPr>
            <a:endParaRPr lang="en-ZA" sz="2800" b="1" dirty="0">
              <a:solidFill>
                <a:srgbClr val="000000"/>
              </a:solidFill>
              <a:latin typeface="Georgia" pitchFamily="18" charset="0"/>
            </a:endParaRPr>
          </a:p>
          <a:p>
            <a:pPr>
              <a:buFont typeface="Arial" pitchFamily="34" charset="0"/>
              <a:buChar char="•"/>
            </a:pPr>
            <a:endParaRPr lang="en-ZA" sz="2800" b="1" dirty="0">
              <a:solidFill>
                <a:srgbClr val="000000"/>
              </a:solidFill>
              <a:latin typeface="Georgia" pitchFamily="18" charset="0"/>
            </a:endParaRPr>
          </a:p>
          <a:p>
            <a:pPr>
              <a:buFont typeface="Arial" pitchFamily="34" charset="0"/>
              <a:buChar char="•"/>
            </a:pPr>
            <a:endParaRPr lang="en-ZA" sz="2800" b="1" dirty="0">
              <a:solidFill>
                <a:srgbClr val="000000"/>
              </a:solidFill>
              <a:latin typeface="Georgia" pitchFamily="18" charset="0"/>
            </a:endParaRPr>
          </a:p>
          <a:p>
            <a:pPr>
              <a:buFont typeface="Arial" pitchFamily="34" charset="0"/>
              <a:buChar char="•"/>
            </a:pPr>
            <a:endParaRPr lang="en-ZA" sz="2800" b="1" dirty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endParaRPr lang="en-ZA" sz="3200" b="1" dirty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endParaRPr lang="en-ZA" sz="3200" b="1" dirty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endParaRPr lang="en-ZA" sz="3200" b="1" dirty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endParaRPr lang="en-ZA" sz="3200" b="1" dirty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endParaRPr lang="en-ZA" sz="3200" b="1" dirty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endParaRPr lang="en-ZA" sz="3200" b="1" dirty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endParaRPr lang="en-ZA" sz="3200" b="1" dirty="0">
              <a:solidFill>
                <a:srgbClr val="000000"/>
              </a:solidFill>
              <a:latin typeface="Georgia" pitchFamily="18" charset="0"/>
            </a:endParaRPr>
          </a:p>
          <a:p>
            <a:endParaRPr lang="en-ZA" sz="3200" b="1" dirty="0">
              <a:solidFill>
                <a:srgbClr val="000000"/>
              </a:solidFill>
              <a:latin typeface="Georgia" pitchFamily="18" charset="0"/>
            </a:endParaRPr>
          </a:p>
          <a:p>
            <a:pPr>
              <a:buFont typeface="Arial" pitchFamily="34" charset="0"/>
              <a:buChar char="•"/>
            </a:pPr>
            <a:endParaRPr lang="en-ZA" sz="3200" b="1" dirty="0">
              <a:solidFill>
                <a:srgbClr val="000000"/>
              </a:solidFill>
              <a:latin typeface="Georgia" pitchFamily="18" charset="0"/>
            </a:endParaRPr>
          </a:p>
          <a:p>
            <a:pPr>
              <a:buFont typeface="Arial" pitchFamily="34" charset="0"/>
              <a:buChar char="•"/>
            </a:pPr>
            <a:endParaRPr lang="en-ZA" sz="3200" b="1" dirty="0">
              <a:solidFill>
                <a:srgbClr val="000000"/>
              </a:solidFill>
              <a:latin typeface="Georgia" pitchFamily="18" charset="0"/>
            </a:endParaRPr>
          </a:p>
          <a:p>
            <a:pPr>
              <a:buFont typeface="Arial" pitchFamily="34" charset="0"/>
              <a:buChar char="•"/>
            </a:pPr>
            <a:endParaRPr lang="en-ZA" sz="3200" b="1" dirty="0">
              <a:solidFill>
                <a:srgbClr val="000000"/>
              </a:solidFill>
              <a:latin typeface="Georgia" pitchFamily="18" charset="0"/>
            </a:endParaRPr>
          </a:p>
          <a:p>
            <a:pPr>
              <a:buFont typeface="Arial" pitchFamily="34" charset="0"/>
              <a:buChar char="•"/>
            </a:pPr>
            <a:endParaRPr lang="en-ZA" sz="3200" b="1" dirty="0">
              <a:solidFill>
                <a:srgbClr val="000000"/>
              </a:solidFill>
              <a:latin typeface="Georgia" pitchFamily="18" charset="0"/>
            </a:endParaRPr>
          </a:p>
          <a:p>
            <a:pPr>
              <a:buFont typeface="Arial" pitchFamily="34" charset="0"/>
              <a:buChar char="•"/>
            </a:pPr>
            <a:endParaRPr lang="en-ZA" sz="3200" b="1" dirty="0">
              <a:solidFill>
                <a:srgbClr val="000000"/>
              </a:solidFill>
              <a:latin typeface="Georgia" pitchFamily="18" charset="0"/>
            </a:endParaRPr>
          </a:p>
          <a:p>
            <a:pPr>
              <a:buFont typeface="Arial" pitchFamily="34" charset="0"/>
              <a:buChar char="•"/>
            </a:pPr>
            <a:endParaRPr lang="en-ZA" sz="3200" b="1" dirty="0">
              <a:solidFill>
                <a:srgbClr val="000000"/>
              </a:solidFill>
              <a:latin typeface="Georgia" pitchFamily="18" charset="0"/>
            </a:endParaRPr>
          </a:p>
          <a:p>
            <a:pPr>
              <a:buFont typeface="Arial" pitchFamily="34" charset="0"/>
              <a:buChar char="•"/>
            </a:pPr>
            <a:endParaRPr lang="en-ZA" sz="3200" b="1" dirty="0">
              <a:solidFill>
                <a:srgbClr val="000000"/>
              </a:solidFill>
              <a:latin typeface="Georgia" pitchFamily="18" charset="0"/>
            </a:endParaRPr>
          </a:p>
          <a:p>
            <a:pPr>
              <a:buFont typeface="Arial" pitchFamily="34" charset="0"/>
              <a:buChar char="•"/>
            </a:pPr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>
              <a:buFont typeface="Arial" pitchFamily="34" charset="0"/>
              <a:buChar char="•"/>
            </a:pPr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>
              <a:buFont typeface="Arial" pitchFamily="34" charset="0"/>
              <a:buChar char="•"/>
            </a:pPr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>
              <a:buFont typeface="Arial" pitchFamily="34" charset="0"/>
              <a:buChar char="•"/>
            </a:pPr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>
              <a:buFont typeface="Arial" pitchFamily="34" charset="0"/>
              <a:buChar char="•"/>
            </a:pPr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>
              <a:buFont typeface="Arial" pitchFamily="34" charset="0"/>
              <a:buChar char="•"/>
            </a:pPr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r>
              <a:rPr lang="en-ZA" sz="4000" b="1" dirty="0">
                <a:solidFill>
                  <a:srgbClr val="000000"/>
                </a:solidFill>
                <a:latin typeface="Georgia" pitchFamily="18" charset="0"/>
              </a:rPr>
              <a:t/>
            </a:r>
            <a:br>
              <a:rPr lang="en-ZA" sz="4000" b="1" dirty="0">
                <a:solidFill>
                  <a:srgbClr val="000000"/>
                </a:solidFill>
                <a:latin typeface="Georgia" pitchFamily="18" charset="0"/>
              </a:rPr>
            </a:br>
            <a:r>
              <a:rPr lang="en-ZA" sz="4000" b="1" dirty="0">
                <a:solidFill>
                  <a:srgbClr val="000000"/>
                </a:solidFill>
                <a:latin typeface="Georgia" pitchFamily="18" charset="0"/>
              </a:rPr>
              <a:t/>
            </a:r>
            <a:br>
              <a:rPr lang="en-ZA" sz="4000" b="1" dirty="0">
                <a:solidFill>
                  <a:srgbClr val="000000"/>
                </a:solidFill>
                <a:latin typeface="Georgia" pitchFamily="18" charset="0"/>
              </a:rPr>
            </a:br>
            <a:r>
              <a:rPr lang="en-ZA" sz="4000" b="1" dirty="0">
                <a:solidFill>
                  <a:srgbClr val="000000"/>
                </a:solidFill>
                <a:latin typeface="Georgia" pitchFamily="18" charset="0"/>
              </a:rPr>
              <a:t/>
            </a:r>
            <a:br>
              <a:rPr lang="en-ZA" sz="4000" b="1" dirty="0">
                <a:solidFill>
                  <a:srgbClr val="000000"/>
                </a:solidFill>
                <a:latin typeface="Georgia" pitchFamily="18" charset="0"/>
              </a:rPr>
            </a:br>
            <a:r>
              <a:rPr lang="en-ZA" sz="4000" b="1" dirty="0">
                <a:solidFill>
                  <a:srgbClr val="000000"/>
                </a:solidFill>
                <a:latin typeface="Georgia" pitchFamily="18" charset="0"/>
              </a:rPr>
              <a:t/>
            </a:r>
            <a:br>
              <a:rPr lang="en-ZA" sz="4000" b="1" dirty="0">
                <a:solidFill>
                  <a:srgbClr val="000000"/>
                </a:solidFill>
                <a:latin typeface="Georgia" pitchFamily="18" charset="0"/>
              </a:rPr>
            </a:br>
            <a:r>
              <a:rPr lang="en-ZA" sz="4000" b="1" dirty="0">
                <a:solidFill>
                  <a:srgbClr val="000000"/>
                </a:solidFill>
                <a:latin typeface="Georgia" pitchFamily="18" charset="0"/>
              </a:rPr>
              <a:t/>
            </a:r>
            <a:br>
              <a:rPr lang="en-ZA" sz="4000" b="1" dirty="0">
                <a:solidFill>
                  <a:srgbClr val="000000"/>
                </a:solidFill>
                <a:latin typeface="Georgia" pitchFamily="18" charset="0"/>
              </a:rPr>
            </a:br>
            <a:r>
              <a:rPr lang="en-ZA" sz="1200" b="1" dirty="0">
                <a:solidFill>
                  <a:srgbClr val="000000"/>
                </a:solidFill>
                <a:latin typeface="Georgia" pitchFamily="18" charset="0"/>
              </a:rPr>
              <a:t> </a:t>
            </a:r>
            <a:r>
              <a:rPr lang="en-ZA" sz="4000" b="1" dirty="0">
                <a:solidFill>
                  <a:srgbClr val="000000"/>
                </a:solidFill>
                <a:latin typeface="Georgia" pitchFamily="18" charset="0"/>
              </a:rPr>
              <a:t/>
            </a:r>
            <a:br>
              <a:rPr lang="en-ZA" sz="4000" b="1" dirty="0">
                <a:solidFill>
                  <a:srgbClr val="000000"/>
                </a:solidFill>
                <a:latin typeface="Georgia" pitchFamily="18" charset="0"/>
              </a:rPr>
            </a:br>
            <a:r>
              <a:rPr lang="en-ZA" sz="4000" b="1" dirty="0">
                <a:solidFill>
                  <a:srgbClr val="000000"/>
                </a:solidFill>
                <a:latin typeface="Georgia" pitchFamily="18" charset="0"/>
              </a:rPr>
              <a:t/>
            </a:r>
            <a:br>
              <a:rPr lang="en-ZA" sz="4000" b="1" dirty="0">
                <a:solidFill>
                  <a:srgbClr val="000000"/>
                </a:solidFill>
                <a:latin typeface="Georgia" pitchFamily="18" charset="0"/>
              </a:rPr>
            </a:br>
            <a:r>
              <a:rPr lang="en-ZA" sz="1200" b="1" dirty="0">
                <a:solidFill>
                  <a:srgbClr val="000000"/>
                </a:solidFill>
                <a:latin typeface="Georgia" pitchFamily="18" charset="0"/>
              </a:rPr>
              <a:t/>
            </a:r>
            <a:br>
              <a:rPr lang="en-ZA" sz="1200" b="1" dirty="0">
                <a:solidFill>
                  <a:srgbClr val="000000"/>
                </a:solidFill>
                <a:latin typeface="Georgia" pitchFamily="18" charset="0"/>
              </a:rPr>
            </a:br>
            <a:r>
              <a:rPr lang="en-ZA" sz="4000" b="1" dirty="0">
                <a:solidFill>
                  <a:srgbClr val="000000"/>
                </a:solidFill>
                <a:latin typeface="Georgia" pitchFamily="18" charset="0"/>
              </a:rPr>
              <a:t/>
            </a:r>
            <a:br>
              <a:rPr lang="en-ZA" sz="4000" b="1" dirty="0">
                <a:solidFill>
                  <a:srgbClr val="000000"/>
                </a:solidFill>
                <a:latin typeface="Georgia" pitchFamily="18" charset="0"/>
              </a:rPr>
            </a:br>
            <a:r>
              <a:rPr lang="en-ZA" sz="4000" b="1" dirty="0">
                <a:solidFill>
                  <a:srgbClr val="000000"/>
                </a:solidFill>
                <a:latin typeface="Georgia" pitchFamily="18" charset="0"/>
              </a:rPr>
              <a:t/>
            </a:r>
            <a:br>
              <a:rPr lang="en-ZA" sz="4000" b="1" dirty="0">
                <a:solidFill>
                  <a:srgbClr val="000000"/>
                </a:solidFill>
                <a:latin typeface="Georgia" pitchFamily="18" charset="0"/>
              </a:rPr>
            </a:br>
            <a:r>
              <a:rPr lang="en-ZA" sz="4000" b="1" dirty="0">
                <a:solidFill>
                  <a:srgbClr val="000000"/>
                </a:solidFill>
                <a:latin typeface="Georgia" pitchFamily="18" charset="0"/>
              </a:rPr>
              <a:t/>
            </a:r>
            <a:br>
              <a:rPr lang="en-ZA" sz="4000" b="1" dirty="0">
                <a:solidFill>
                  <a:srgbClr val="000000"/>
                </a:solidFill>
                <a:latin typeface="Georgia" pitchFamily="18" charset="0"/>
              </a:rPr>
            </a:br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endParaRPr lang="en-ZA" sz="4400" dirty="0">
              <a:solidFill>
                <a:srgbClr val="000000"/>
              </a:solidFill>
              <a:latin typeface="Calibri" pitchFamily="34" charset="0"/>
            </a:endParaRPr>
          </a:p>
        </p:txBody>
      </p:sp>
    </p:spTree>
  </p:cSld>
  <p:clrMapOvr>
    <a:masterClrMapping/>
  </p:clrMapOvr>
  <p:transition advClick="0" advTm="10000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Title 1"/>
          <p:cNvSpPr>
            <a:spLocks noGrp="1"/>
          </p:cNvSpPr>
          <p:nvPr>
            <p:ph type="ctrTitle"/>
          </p:nvPr>
        </p:nvSpPr>
        <p:spPr>
          <a:xfrm>
            <a:off x="304800" y="2819400"/>
            <a:ext cx="8610600" cy="3200400"/>
          </a:xfrm>
        </p:spPr>
        <p:txBody>
          <a:bodyPr/>
          <a:lstStyle/>
          <a:p>
            <a:r>
              <a:rPr lang="en-ZA" sz="4000" b="1" dirty="0" smtClean="0">
                <a:solidFill>
                  <a:srgbClr val="000000"/>
                </a:solidFill>
                <a:latin typeface="Georgia" pitchFamily="18" charset="0"/>
                <a:ea typeface="ＭＳ Ｐゴシック" pitchFamily="34" charset="-128"/>
              </a:rPr>
              <a:t/>
            </a:r>
            <a:br>
              <a:rPr lang="en-ZA" sz="4000" b="1" dirty="0" smtClean="0">
                <a:solidFill>
                  <a:srgbClr val="000000"/>
                </a:solidFill>
                <a:latin typeface="Georgia" pitchFamily="18" charset="0"/>
                <a:ea typeface="ＭＳ Ｐゴシック" pitchFamily="34" charset="-128"/>
              </a:rPr>
            </a:br>
            <a:r>
              <a:rPr lang="en-ZA" sz="4000" b="1" dirty="0" smtClean="0">
                <a:solidFill>
                  <a:srgbClr val="000000"/>
                </a:solidFill>
                <a:latin typeface="Georgia" pitchFamily="18" charset="0"/>
                <a:ea typeface="ＭＳ Ｐゴシック" pitchFamily="34" charset="-128"/>
              </a:rPr>
              <a:t/>
            </a:r>
            <a:br>
              <a:rPr lang="en-ZA" sz="4000" b="1" dirty="0" smtClean="0">
                <a:solidFill>
                  <a:srgbClr val="000000"/>
                </a:solidFill>
                <a:latin typeface="Georgia" pitchFamily="18" charset="0"/>
                <a:ea typeface="ＭＳ Ｐゴシック" pitchFamily="34" charset="-128"/>
              </a:rPr>
            </a:br>
            <a:r>
              <a:rPr lang="en-ZA" sz="4000" b="1" dirty="0" smtClean="0">
                <a:solidFill>
                  <a:srgbClr val="000000"/>
                </a:solidFill>
                <a:latin typeface="Georgia" pitchFamily="18" charset="0"/>
                <a:ea typeface="ＭＳ Ｐゴシック" pitchFamily="34" charset="-128"/>
              </a:rPr>
              <a:t/>
            </a:r>
            <a:br>
              <a:rPr lang="en-ZA" sz="4000" b="1" dirty="0" smtClean="0">
                <a:solidFill>
                  <a:srgbClr val="000000"/>
                </a:solidFill>
                <a:latin typeface="Georgia" pitchFamily="18" charset="0"/>
                <a:ea typeface="ＭＳ Ｐゴシック" pitchFamily="34" charset="-128"/>
              </a:rPr>
            </a:br>
            <a:r>
              <a:rPr lang="en-ZA" sz="4000" b="1" dirty="0" smtClean="0">
                <a:solidFill>
                  <a:srgbClr val="000000"/>
                </a:solidFill>
                <a:latin typeface="Georgia" pitchFamily="18" charset="0"/>
                <a:ea typeface="ＭＳ Ｐゴシック" pitchFamily="34" charset="-128"/>
              </a:rPr>
              <a:t/>
            </a:r>
            <a:br>
              <a:rPr lang="en-ZA" sz="4000" b="1" dirty="0" smtClean="0">
                <a:solidFill>
                  <a:srgbClr val="000000"/>
                </a:solidFill>
                <a:latin typeface="Georgia" pitchFamily="18" charset="0"/>
                <a:ea typeface="ＭＳ Ｐゴシック" pitchFamily="34" charset="-128"/>
              </a:rPr>
            </a:br>
            <a:r>
              <a:rPr lang="en-ZA" sz="1200" b="1" dirty="0" smtClean="0">
                <a:solidFill>
                  <a:srgbClr val="000000"/>
                </a:solidFill>
                <a:latin typeface="Georgia" pitchFamily="18" charset="0"/>
                <a:ea typeface="ＭＳ Ｐゴシック" pitchFamily="34" charset="-128"/>
              </a:rPr>
              <a:t/>
            </a:r>
            <a:br>
              <a:rPr lang="en-ZA" sz="1200" b="1" dirty="0" smtClean="0">
                <a:solidFill>
                  <a:srgbClr val="000000"/>
                </a:solidFill>
                <a:latin typeface="Georgia" pitchFamily="18" charset="0"/>
                <a:ea typeface="ＭＳ Ｐゴシック" pitchFamily="34" charset="-128"/>
              </a:rPr>
            </a:br>
            <a:r>
              <a:rPr lang="en-ZA" sz="4000" b="1" dirty="0" smtClean="0">
                <a:solidFill>
                  <a:srgbClr val="000000"/>
                </a:solidFill>
                <a:latin typeface="Georgia" pitchFamily="18" charset="0"/>
                <a:ea typeface="ＭＳ Ｐゴシック" pitchFamily="34" charset="-128"/>
              </a:rPr>
              <a:t/>
            </a:r>
            <a:br>
              <a:rPr lang="en-ZA" sz="4000" b="1" dirty="0" smtClean="0">
                <a:solidFill>
                  <a:srgbClr val="000000"/>
                </a:solidFill>
                <a:latin typeface="Georgia" pitchFamily="18" charset="0"/>
                <a:ea typeface="ＭＳ Ｐゴシック" pitchFamily="34" charset="-128"/>
              </a:rPr>
            </a:br>
            <a:r>
              <a:rPr lang="en-ZA" sz="4000" b="1" dirty="0" smtClean="0">
                <a:solidFill>
                  <a:srgbClr val="000000"/>
                </a:solidFill>
                <a:latin typeface="Georgia" pitchFamily="18" charset="0"/>
                <a:ea typeface="ＭＳ Ｐゴシック" pitchFamily="34" charset="-128"/>
              </a:rPr>
              <a:t/>
            </a:r>
            <a:br>
              <a:rPr lang="en-ZA" sz="4000" b="1" dirty="0" smtClean="0">
                <a:solidFill>
                  <a:srgbClr val="000000"/>
                </a:solidFill>
                <a:latin typeface="Georgia" pitchFamily="18" charset="0"/>
                <a:ea typeface="ＭＳ Ｐゴシック" pitchFamily="34" charset="-128"/>
              </a:rPr>
            </a:br>
            <a:r>
              <a:rPr lang="en-ZA" sz="4000" b="1" dirty="0" smtClean="0">
                <a:solidFill>
                  <a:srgbClr val="000000"/>
                </a:solidFill>
                <a:latin typeface="Georgia" pitchFamily="18" charset="0"/>
                <a:ea typeface="ＭＳ Ｐゴシック" pitchFamily="34" charset="-128"/>
              </a:rPr>
              <a:t/>
            </a:r>
            <a:br>
              <a:rPr lang="en-ZA" sz="4000" b="1" dirty="0" smtClean="0">
                <a:solidFill>
                  <a:srgbClr val="000000"/>
                </a:solidFill>
                <a:latin typeface="Georgia" pitchFamily="18" charset="0"/>
                <a:ea typeface="ＭＳ Ｐゴシック" pitchFamily="34" charset="-128"/>
              </a:rPr>
            </a:br>
            <a:r>
              <a:rPr lang="en-ZA" sz="4000" b="1" dirty="0" smtClean="0">
                <a:solidFill>
                  <a:srgbClr val="000000"/>
                </a:solidFill>
                <a:latin typeface="Georgia" pitchFamily="18" charset="0"/>
                <a:ea typeface="ＭＳ Ｐゴシック" pitchFamily="34" charset="-128"/>
              </a:rPr>
              <a:t/>
            </a:r>
            <a:br>
              <a:rPr lang="en-ZA" sz="4000" b="1" dirty="0" smtClean="0">
                <a:solidFill>
                  <a:srgbClr val="000000"/>
                </a:solidFill>
                <a:latin typeface="Georgia" pitchFamily="18" charset="0"/>
                <a:ea typeface="ＭＳ Ｐゴシック" pitchFamily="34" charset="-128"/>
              </a:rPr>
            </a:br>
            <a:r>
              <a:rPr lang="en-ZA" sz="4000" b="1" dirty="0" smtClean="0">
                <a:solidFill>
                  <a:srgbClr val="000000"/>
                </a:solidFill>
                <a:latin typeface="Georgia" pitchFamily="18" charset="0"/>
                <a:ea typeface="ＭＳ Ｐゴシック" pitchFamily="34" charset="-128"/>
              </a:rPr>
              <a:t/>
            </a:r>
            <a:br>
              <a:rPr lang="en-ZA" sz="4000" b="1" dirty="0" smtClean="0">
                <a:solidFill>
                  <a:srgbClr val="000000"/>
                </a:solidFill>
                <a:latin typeface="Georgia" pitchFamily="18" charset="0"/>
                <a:ea typeface="ＭＳ Ｐゴシック" pitchFamily="34" charset="-128"/>
              </a:rPr>
            </a:br>
            <a:r>
              <a:rPr lang="en-ZA" sz="4000" b="1" dirty="0" smtClean="0">
                <a:solidFill>
                  <a:srgbClr val="000000"/>
                </a:solidFill>
                <a:latin typeface="Georgia" pitchFamily="18" charset="0"/>
                <a:ea typeface="ＭＳ Ｐゴシック" pitchFamily="34" charset="-128"/>
              </a:rPr>
              <a:t/>
            </a:r>
            <a:br>
              <a:rPr lang="en-ZA" sz="4000" b="1" dirty="0" smtClean="0">
                <a:solidFill>
                  <a:srgbClr val="000000"/>
                </a:solidFill>
                <a:latin typeface="Georgia" pitchFamily="18" charset="0"/>
                <a:ea typeface="ＭＳ Ｐゴシック" pitchFamily="34" charset="-128"/>
              </a:rPr>
            </a:br>
            <a:r>
              <a:rPr lang="en-ZA" sz="4000" b="1" dirty="0" smtClean="0">
                <a:solidFill>
                  <a:srgbClr val="000000"/>
                </a:solidFill>
                <a:latin typeface="Georgia" pitchFamily="18" charset="0"/>
                <a:ea typeface="ＭＳ Ｐゴシック" pitchFamily="34" charset="-128"/>
              </a:rPr>
              <a:t/>
            </a:r>
            <a:br>
              <a:rPr lang="en-ZA" sz="4000" b="1" dirty="0" smtClean="0">
                <a:solidFill>
                  <a:srgbClr val="000000"/>
                </a:solidFill>
                <a:latin typeface="Georgia" pitchFamily="18" charset="0"/>
                <a:ea typeface="ＭＳ Ｐゴシック" pitchFamily="34" charset="-128"/>
              </a:rPr>
            </a:br>
            <a:endParaRPr lang="en-ZA" dirty="0" smtClean="0">
              <a:ea typeface="ＭＳ Ｐゴシック" pitchFamily="34" charset="-128"/>
            </a:endParaRPr>
          </a:p>
        </p:txBody>
      </p:sp>
      <p:sp>
        <p:nvSpPr>
          <p:cNvPr id="33794" name="Title 1"/>
          <p:cNvSpPr txBox="1">
            <a:spLocks/>
          </p:cNvSpPr>
          <p:nvPr/>
        </p:nvSpPr>
        <p:spPr bwMode="auto">
          <a:xfrm>
            <a:off x="323850" y="971550"/>
            <a:ext cx="8610600" cy="50101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marL="571500" indent="-5715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>
              <a:buFont typeface="Arial" pitchFamily="34" charset="0"/>
              <a:buChar char="•"/>
            </a:pPr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>
              <a:buFont typeface="Arial" pitchFamily="34" charset="0"/>
              <a:buChar char="•"/>
            </a:pPr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>
              <a:buFont typeface="Arial" pitchFamily="34" charset="0"/>
              <a:buChar char="•"/>
            </a:pPr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>
              <a:buFont typeface="Arial" pitchFamily="34" charset="0"/>
              <a:buChar char="•"/>
            </a:pPr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>
              <a:buFont typeface="Arial" pitchFamily="34" charset="0"/>
              <a:buChar char="•"/>
            </a:pPr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>
              <a:buFont typeface="Arial" pitchFamily="34" charset="0"/>
              <a:buChar char="•"/>
            </a:pPr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>
              <a:buFont typeface="Arial" pitchFamily="34" charset="0"/>
              <a:buChar char="•"/>
            </a:pPr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>
              <a:buFont typeface="Arial" pitchFamily="34" charset="0"/>
              <a:buChar char="•"/>
            </a:pPr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>
              <a:buFont typeface="Arial" pitchFamily="34" charset="0"/>
              <a:buChar char="•"/>
            </a:pPr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>
              <a:buFont typeface="Arial" pitchFamily="34" charset="0"/>
              <a:buChar char="•"/>
            </a:pPr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>
              <a:buFont typeface="Arial" pitchFamily="34" charset="0"/>
              <a:buChar char="•"/>
            </a:pPr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>
              <a:buFont typeface="Arial" pitchFamily="34" charset="0"/>
              <a:buChar char="•"/>
            </a:pPr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>
              <a:buFont typeface="Arial" pitchFamily="34" charset="0"/>
              <a:buChar char="•"/>
            </a:pPr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>
              <a:buFont typeface="Arial" pitchFamily="34" charset="0"/>
              <a:buChar char="•"/>
            </a:pPr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>
              <a:buFont typeface="Arial" pitchFamily="34" charset="0"/>
              <a:buChar char="•"/>
            </a:pPr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>
              <a:buFont typeface="Arial" pitchFamily="34" charset="0"/>
              <a:buChar char="•"/>
            </a:pPr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>
              <a:buFont typeface="Arial" pitchFamily="34" charset="0"/>
              <a:buChar char="•"/>
            </a:pPr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>
              <a:buFont typeface="Arial" pitchFamily="34" charset="0"/>
              <a:buChar char="•"/>
            </a:pPr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endParaRPr lang="en-ZA" sz="3200" b="1" dirty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endParaRPr lang="en-ZA" sz="3200" b="1" dirty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endParaRPr lang="en-ZA" sz="3200" b="1" dirty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endParaRPr lang="en-ZA" sz="3200" b="1" dirty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endParaRPr lang="en-ZA" sz="3200" b="1" dirty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endParaRPr lang="en-ZA" sz="3200" b="1" dirty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endParaRPr lang="en-ZA" sz="3200" b="1" dirty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endParaRPr lang="en-ZA" sz="3200" b="1" dirty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endParaRPr lang="en-ZA" sz="3200" b="1" dirty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endParaRPr lang="en-ZA" sz="3200" b="1" dirty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endParaRPr lang="en-ZA" sz="3200" b="1" dirty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endParaRPr lang="en-ZA" sz="3200" b="1" dirty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endParaRPr lang="en-ZA" sz="3200" b="1" dirty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endParaRPr lang="en-ZA" sz="3200" b="1" dirty="0" smtClean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endParaRPr lang="en-ZA" sz="3200" b="1" dirty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r>
              <a:rPr lang="en-ZA" sz="3200" b="1" dirty="0" smtClean="0">
                <a:solidFill>
                  <a:srgbClr val="000000"/>
                </a:solidFill>
                <a:latin typeface="Georgia" pitchFamily="18" charset="0"/>
              </a:rPr>
              <a:t>KEY </a:t>
            </a:r>
            <a:r>
              <a:rPr lang="en-ZA" sz="3200" b="1" dirty="0" smtClean="0">
                <a:solidFill>
                  <a:srgbClr val="000000"/>
                </a:solidFill>
                <a:latin typeface="Georgia" pitchFamily="18" charset="0"/>
              </a:rPr>
              <a:t>PARTNERS</a:t>
            </a:r>
          </a:p>
          <a:p>
            <a:pPr algn="ctr"/>
            <a:endParaRPr lang="en-ZA" sz="1400" b="1" dirty="0" smtClean="0">
              <a:solidFill>
                <a:srgbClr val="000000"/>
              </a:solidFill>
              <a:latin typeface="Georgia" pitchFamily="18" charset="0"/>
            </a:endParaRPr>
          </a:p>
          <a:p>
            <a:endParaRPr lang="en-ZA" sz="1400" dirty="0">
              <a:solidFill>
                <a:srgbClr val="000000"/>
              </a:solidFill>
              <a:latin typeface="Georgia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pt-PT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DSMC Team:</a:t>
            </a:r>
            <a:endParaRPr lang="pt-PT" sz="2800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</a:pPr>
            <a:r>
              <a:rPr lang="en-ZA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Bagamoyo Development Organization </a:t>
            </a:r>
          </a:p>
          <a:p>
            <a:pPr>
              <a:buFontTx/>
              <a:buChar char="-"/>
            </a:pPr>
            <a:r>
              <a:rPr lang="en-ZA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Bagamoyo Tour Guides Association (</a:t>
            </a:r>
            <a:r>
              <a:rPr lang="en-ZA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Batren</a:t>
            </a:r>
            <a:r>
              <a:rPr lang="en-ZA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&amp; </a:t>
            </a:r>
            <a:r>
              <a:rPr lang="en-ZA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Batoga</a:t>
            </a:r>
            <a:r>
              <a:rPr lang="en-ZA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>
              <a:buFontTx/>
              <a:buChar char="-"/>
            </a:pPr>
            <a:r>
              <a:rPr lang="en-ZA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Central Coordinating </a:t>
            </a:r>
            <a:r>
              <a:rPr lang="en-ZA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Committee (</a:t>
            </a:r>
            <a:r>
              <a:rPr lang="en-ZA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CCC)</a:t>
            </a:r>
          </a:p>
          <a:p>
            <a:pPr>
              <a:buFontTx/>
              <a:buChar char="-"/>
            </a:pPr>
            <a:r>
              <a:rPr lang="en-ZA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Maendeleo</a:t>
            </a:r>
            <a:r>
              <a:rPr lang="en-ZA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Fishing Group</a:t>
            </a:r>
          </a:p>
          <a:p>
            <a:pPr>
              <a:buFontTx/>
              <a:buChar char="-"/>
            </a:pPr>
            <a:r>
              <a:rPr lang="en-ZA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Kondo Village Executive Officer</a:t>
            </a:r>
          </a:p>
          <a:p>
            <a:pPr>
              <a:buFontTx/>
              <a:buChar char="-"/>
            </a:pPr>
            <a:r>
              <a:rPr lang="en-ZA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District Fisheries Office Bagamoyo </a:t>
            </a:r>
          </a:p>
          <a:p>
            <a:pPr>
              <a:buFontTx/>
              <a:buChar char="-"/>
            </a:pPr>
            <a:r>
              <a:rPr lang="en-ZA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Tanzania Coastal Management Partnership (TCMP</a:t>
            </a:r>
            <a:r>
              <a:rPr lang="en-ZA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endParaRPr lang="en-ZA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</a:pPr>
            <a:endParaRPr lang="en-ZA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</a:pPr>
            <a:endParaRPr lang="en-ZA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</a:pPr>
            <a:endParaRPr lang="en-ZA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</a:pPr>
            <a:endParaRPr lang="en-ZA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</a:pPr>
            <a:endParaRPr lang="en-ZA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</a:pPr>
            <a:endParaRPr lang="pt-PT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pt-PT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</a:pPr>
            <a:endParaRPr lang="en-ZA" dirty="0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</a:pPr>
            <a:endParaRPr lang="en-ZA" dirty="0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</a:pPr>
            <a:endParaRPr lang="en-ZA" dirty="0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</a:pPr>
            <a:endParaRPr lang="en-GB" dirty="0">
              <a:latin typeface="Times New Roman" pitchFamily="18" charset="0"/>
              <a:cs typeface="Times New Roman" pitchFamily="18" charset="0"/>
            </a:endParaRPr>
          </a:p>
          <a:p>
            <a:endParaRPr lang="en-ZA" sz="2800" b="1" dirty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endParaRPr lang="en-ZA" sz="3200" b="1" dirty="0">
              <a:solidFill>
                <a:srgbClr val="000000"/>
              </a:solidFill>
              <a:latin typeface="Georgia" pitchFamily="18" charset="0"/>
            </a:endParaRPr>
          </a:p>
          <a:p>
            <a:endParaRPr lang="en-ZA" sz="3200" b="1" dirty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endParaRPr lang="en-ZA" sz="3200" b="1" dirty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endParaRPr lang="en-ZA" sz="3200" b="1" dirty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endParaRPr lang="en-ZA" sz="3200" b="1" dirty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endParaRPr lang="en-ZA" sz="3200" b="1" dirty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endParaRPr lang="en-ZA" sz="3200" b="1" dirty="0">
              <a:solidFill>
                <a:srgbClr val="000000"/>
              </a:solidFill>
              <a:latin typeface="Georgia" pitchFamily="18" charset="0"/>
            </a:endParaRPr>
          </a:p>
          <a:p>
            <a:pPr>
              <a:buFont typeface="Arial" pitchFamily="34" charset="0"/>
              <a:buChar char="•"/>
            </a:pPr>
            <a:endParaRPr lang="en-ZA" sz="3200" b="1" dirty="0">
              <a:solidFill>
                <a:srgbClr val="000000"/>
              </a:solidFill>
              <a:latin typeface="Georgia" pitchFamily="18" charset="0"/>
            </a:endParaRPr>
          </a:p>
          <a:p>
            <a:pPr>
              <a:buFont typeface="Arial" pitchFamily="34" charset="0"/>
              <a:buChar char="•"/>
            </a:pPr>
            <a:endParaRPr lang="en-ZA" sz="3200" b="1" dirty="0">
              <a:solidFill>
                <a:srgbClr val="000000"/>
              </a:solidFill>
              <a:latin typeface="Georgia" pitchFamily="18" charset="0"/>
            </a:endParaRPr>
          </a:p>
          <a:p>
            <a:pPr>
              <a:buFont typeface="Arial" pitchFamily="34" charset="0"/>
              <a:buChar char="•"/>
            </a:pPr>
            <a:endParaRPr lang="en-ZA" sz="3200" b="1" dirty="0">
              <a:solidFill>
                <a:srgbClr val="000000"/>
              </a:solidFill>
              <a:latin typeface="Georgia" pitchFamily="18" charset="0"/>
            </a:endParaRPr>
          </a:p>
          <a:p>
            <a:pPr>
              <a:buFont typeface="Arial" pitchFamily="34" charset="0"/>
              <a:buChar char="•"/>
            </a:pPr>
            <a:endParaRPr lang="en-ZA" sz="3200" b="1" dirty="0">
              <a:solidFill>
                <a:srgbClr val="000000"/>
              </a:solidFill>
              <a:latin typeface="Georgia" pitchFamily="18" charset="0"/>
            </a:endParaRPr>
          </a:p>
          <a:p>
            <a:pPr>
              <a:buFont typeface="Arial" pitchFamily="34" charset="0"/>
              <a:buChar char="•"/>
            </a:pPr>
            <a:endParaRPr lang="en-ZA" sz="3200" b="1" dirty="0">
              <a:solidFill>
                <a:srgbClr val="000000"/>
              </a:solidFill>
              <a:latin typeface="Georgia" pitchFamily="18" charset="0"/>
            </a:endParaRPr>
          </a:p>
          <a:p>
            <a:pPr>
              <a:buFont typeface="Arial" pitchFamily="34" charset="0"/>
              <a:buChar char="•"/>
            </a:pPr>
            <a:endParaRPr lang="en-ZA" sz="3200" b="1" dirty="0">
              <a:solidFill>
                <a:srgbClr val="000000"/>
              </a:solidFill>
              <a:latin typeface="Georgia" pitchFamily="18" charset="0"/>
            </a:endParaRPr>
          </a:p>
          <a:p>
            <a:pPr>
              <a:buFont typeface="Arial" pitchFamily="34" charset="0"/>
              <a:buChar char="•"/>
            </a:pPr>
            <a:endParaRPr lang="en-ZA" sz="3200" b="1" dirty="0">
              <a:solidFill>
                <a:srgbClr val="000000"/>
              </a:solidFill>
              <a:latin typeface="Georgia" pitchFamily="18" charset="0"/>
            </a:endParaRPr>
          </a:p>
          <a:p>
            <a:pPr>
              <a:buFont typeface="Arial" pitchFamily="34" charset="0"/>
              <a:buChar char="•"/>
            </a:pPr>
            <a:endParaRPr lang="en-ZA" sz="3200" b="1" dirty="0">
              <a:solidFill>
                <a:srgbClr val="000000"/>
              </a:solidFill>
              <a:latin typeface="Georgia" pitchFamily="18" charset="0"/>
            </a:endParaRPr>
          </a:p>
          <a:p>
            <a:pPr>
              <a:buFont typeface="Arial" pitchFamily="34" charset="0"/>
              <a:buChar char="•"/>
            </a:pPr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>
              <a:buFont typeface="Arial" pitchFamily="34" charset="0"/>
              <a:buChar char="•"/>
            </a:pPr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>
              <a:buFont typeface="Arial" pitchFamily="34" charset="0"/>
              <a:buChar char="•"/>
            </a:pPr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>
              <a:buFont typeface="Arial" pitchFamily="34" charset="0"/>
              <a:buChar char="•"/>
            </a:pPr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>
              <a:buFont typeface="Arial" pitchFamily="34" charset="0"/>
              <a:buChar char="•"/>
            </a:pPr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>
              <a:buFont typeface="Arial" pitchFamily="34" charset="0"/>
              <a:buChar char="•"/>
            </a:pPr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r>
              <a:rPr lang="en-ZA" sz="4000" b="1" dirty="0">
                <a:solidFill>
                  <a:srgbClr val="000000"/>
                </a:solidFill>
                <a:latin typeface="Georgia" pitchFamily="18" charset="0"/>
              </a:rPr>
              <a:t/>
            </a:r>
            <a:br>
              <a:rPr lang="en-ZA" sz="4000" b="1" dirty="0">
                <a:solidFill>
                  <a:srgbClr val="000000"/>
                </a:solidFill>
                <a:latin typeface="Georgia" pitchFamily="18" charset="0"/>
              </a:rPr>
            </a:br>
            <a:r>
              <a:rPr lang="en-ZA" sz="4000" b="1" dirty="0">
                <a:solidFill>
                  <a:srgbClr val="000000"/>
                </a:solidFill>
                <a:latin typeface="Georgia" pitchFamily="18" charset="0"/>
              </a:rPr>
              <a:t/>
            </a:r>
            <a:br>
              <a:rPr lang="en-ZA" sz="4000" b="1" dirty="0">
                <a:solidFill>
                  <a:srgbClr val="000000"/>
                </a:solidFill>
                <a:latin typeface="Georgia" pitchFamily="18" charset="0"/>
              </a:rPr>
            </a:br>
            <a:r>
              <a:rPr lang="en-ZA" sz="4000" b="1" dirty="0">
                <a:solidFill>
                  <a:srgbClr val="000000"/>
                </a:solidFill>
                <a:latin typeface="Georgia" pitchFamily="18" charset="0"/>
              </a:rPr>
              <a:t/>
            </a:r>
            <a:br>
              <a:rPr lang="en-ZA" sz="4000" b="1" dirty="0">
                <a:solidFill>
                  <a:srgbClr val="000000"/>
                </a:solidFill>
                <a:latin typeface="Georgia" pitchFamily="18" charset="0"/>
              </a:rPr>
            </a:br>
            <a:r>
              <a:rPr lang="en-ZA" sz="4000" b="1" dirty="0">
                <a:solidFill>
                  <a:srgbClr val="000000"/>
                </a:solidFill>
                <a:latin typeface="Georgia" pitchFamily="18" charset="0"/>
              </a:rPr>
              <a:t/>
            </a:r>
            <a:br>
              <a:rPr lang="en-ZA" sz="4000" b="1" dirty="0">
                <a:solidFill>
                  <a:srgbClr val="000000"/>
                </a:solidFill>
                <a:latin typeface="Georgia" pitchFamily="18" charset="0"/>
              </a:rPr>
            </a:br>
            <a:r>
              <a:rPr lang="en-ZA" sz="4000" b="1" dirty="0">
                <a:solidFill>
                  <a:srgbClr val="000000"/>
                </a:solidFill>
                <a:latin typeface="Georgia" pitchFamily="18" charset="0"/>
              </a:rPr>
              <a:t/>
            </a:r>
            <a:br>
              <a:rPr lang="en-ZA" sz="4000" b="1" dirty="0">
                <a:solidFill>
                  <a:srgbClr val="000000"/>
                </a:solidFill>
                <a:latin typeface="Georgia" pitchFamily="18" charset="0"/>
              </a:rPr>
            </a:br>
            <a:r>
              <a:rPr lang="en-ZA" sz="1200" b="1" dirty="0">
                <a:solidFill>
                  <a:srgbClr val="000000"/>
                </a:solidFill>
                <a:latin typeface="Georgia" pitchFamily="18" charset="0"/>
              </a:rPr>
              <a:t> </a:t>
            </a:r>
            <a:r>
              <a:rPr lang="en-ZA" sz="4000" b="1" dirty="0">
                <a:solidFill>
                  <a:srgbClr val="000000"/>
                </a:solidFill>
                <a:latin typeface="Georgia" pitchFamily="18" charset="0"/>
              </a:rPr>
              <a:t/>
            </a:r>
            <a:br>
              <a:rPr lang="en-ZA" sz="4000" b="1" dirty="0">
                <a:solidFill>
                  <a:srgbClr val="000000"/>
                </a:solidFill>
                <a:latin typeface="Georgia" pitchFamily="18" charset="0"/>
              </a:rPr>
            </a:br>
            <a:r>
              <a:rPr lang="en-ZA" sz="4000" b="1" dirty="0">
                <a:solidFill>
                  <a:srgbClr val="000000"/>
                </a:solidFill>
                <a:latin typeface="Georgia" pitchFamily="18" charset="0"/>
              </a:rPr>
              <a:t/>
            </a:r>
            <a:br>
              <a:rPr lang="en-ZA" sz="4000" b="1" dirty="0">
                <a:solidFill>
                  <a:srgbClr val="000000"/>
                </a:solidFill>
                <a:latin typeface="Georgia" pitchFamily="18" charset="0"/>
              </a:rPr>
            </a:br>
            <a:r>
              <a:rPr lang="en-ZA" sz="1200" b="1" dirty="0">
                <a:solidFill>
                  <a:srgbClr val="000000"/>
                </a:solidFill>
                <a:latin typeface="Georgia" pitchFamily="18" charset="0"/>
              </a:rPr>
              <a:t/>
            </a:r>
            <a:br>
              <a:rPr lang="en-ZA" sz="1200" b="1" dirty="0">
                <a:solidFill>
                  <a:srgbClr val="000000"/>
                </a:solidFill>
                <a:latin typeface="Georgia" pitchFamily="18" charset="0"/>
              </a:rPr>
            </a:br>
            <a:r>
              <a:rPr lang="en-ZA" sz="4000" b="1" dirty="0">
                <a:solidFill>
                  <a:srgbClr val="000000"/>
                </a:solidFill>
                <a:latin typeface="Georgia" pitchFamily="18" charset="0"/>
              </a:rPr>
              <a:t/>
            </a:r>
            <a:br>
              <a:rPr lang="en-ZA" sz="4000" b="1" dirty="0">
                <a:solidFill>
                  <a:srgbClr val="000000"/>
                </a:solidFill>
                <a:latin typeface="Georgia" pitchFamily="18" charset="0"/>
              </a:rPr>
            </a:br>
            <a:r>
              <a:rPr lang="en-ZA" sz="4000" b="1" dirty="0">
                <a:solidFill>
                  <a:srgbClr val="000000"/>
                </a:solidFill>
                <a:latin typeface="Georgia" pitchFamily="18" charset="0"/>
              </a:rPr>
              <a:t/>
            </a:r>
            <a:br>
              <a:rPr lang="en-ZA" sz="4000" b="1" dirty="0">
                <a:solidFill>
                  <a:srgbClr val="000000"/>
                </a:solidFill>
                <a:latin typeface="Georgia" pitchFamily="18" charset="0"/>
              </a:rPr>
            </a:br>
            <a:r>
              <a:rPr lang="en-ZA" sz="4000" b="1" dirty="0">
                <a:solidFill>
                  <a:srgbClr val="000000"/>
                </a:solidFill>
                <a:latin typeface="Georgia" pitchFamily="18" charset="0"/>
              </a:rPr>
              <a:t/>
            </a:r>
            <a:br>
              <a:rPr lang="en-ZA" sz="4000" b="1" dirty="0">
                <a:solidFill>
                  <a:srgbClr val="000000"/>
                </a:solidFill>
                <a:latin typeface="Georgia" pitchFamily="18" charset="0"/>
              </a:rPr>
            </a:br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endParaRPr lang="en-ZA" sz="4400" dirty="0">
              <a:solidFill>
                <a:srgbClr val="000000"/>
              </a:solidFill>
              <a:latin typeface="Calibri" pitchFamily="34" charset="0"/>
            </a:endParaRPr>
          </a:p>
        </p:txBody>
      </p:sp>
    </p:spTree>
  </p:cSld>
  <p:clrMapOvr>
    <a:masterClrMapping/>
  </p:clrMapOvr>
  <p:transition advClick="0" advTm="10000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Title 1"/>
          <p:cNvSpPr>
            <a:spLocks noGrp="1"/>
          </p:cNvSpPr>
          <p:nvPr>
            <p:ph type="ctrTitle"/>
          </p:nvPr>
        </p:nvSpPr>
        <p:spPr>
          <a:xfrm>
            <a:off x="304800" y="2819400"/>
            <a:ext cx="8610600" cy="3200400"/>
          </a:xfrm>
        </p:spPr>
        <p:txBody>
          <a:bodyPr/>
          <a:lstStyle/>
          <a:p>
            <a:r>
              <a:rPr lang="en-ZA" sz="4000" b="1" dirty="0" smtClean="0">
                <a:solidFill>
                  <a:srgbClr val="000000"/>
                </a:solidFill>
                <a:latin typeface="Georgia" pitchFamily="18" charset="0"/>
                <a:ea typeface="ＭＳ Ｐゴシック" pitchFamily="34" charset="-128"/>
              </a:rPr>
              <a:t/>
            </a:r>
            <a:br>
              <a:rPr lang="en-ZA" sz="4000" b="1" dirty="0" smtClean="0">
                <a:solidFill>
                  <a:srgbClr val="000000"/>
                </a:solidFill>
                <a:latin typeface="Georgia" pitchFamily="18" charset="0"/>
                <a:ea typeface="ＭＳ Ｐゴシック" pitchFamily="34" charset="-128"/>
              </a:rPr>
            </a:br>
            <a:r>
              <a:rPr lang="en-ZA" sz="4000" b="1" dirty="0" smtClean="0">
                <a:solidFill>
                  <a:srgbClr val="000000"/>
                </a:solidFill>
                <a:latin typeface="Georgia" pitchFamily="18" charset="0"/>
                <a:ea typeface="ＭＳ Ｐゴシック" pitchFamily="34" charset="-128"/>
              </a:rPr>
              <a:t/>
            </a:r>
            <a:br>
              <a:rPr lang="en-ZA" sz="4000" b="1" dirty="0" smtClean="0">
                <a:solidFill>
                  <a:srgbClr val="000000"/>
                </a:solidFill>
                <a:latin typeface="Georgia" pitchFamily="18" charset="0"/>
                <a:ea typeface="ＭＳ Ｐゴシック" pitchFamily="34" charset="-128"/>
              </a:rPr>
            </a:br>
            <a:r>
              <a:rPr lang="en-ZA" sz="4000" b="1" dirty="0" smtClean="0">
                <a:solidFill>
                  <a:srgbClr val="000000"/>
                </a:solidFill>
                <a:latin typeface="Georgia" pitchFamily="18" charset="0"/>
                <a:ea typeface="ＭＳ Ｐゴシック" pitchFamily="34" charset="-128"/>
              </a:rPr>
              <a:t/>
            </a:r>
            <a:br>
              <a:rPr lang="en-ZA" sz="4000" b="1" dirty="0" smtClean="0">
                <a:solidFill>
                  <a:srgbClr val="000000"/>
                </a:solidFill>
                <a:latin typeface="Georgia" pitchFamily="18" charset="0"/>
                <a:ea typeface="ＭＳ Ｐゴシック" pitchFamily="34" charset="-128"/>
              </a:rPr>
            </a:br>
            <a:r>
              <a:rPr lang="en-ZA" sz="4000" b="1" dirty="0" smtClean="0">
                <a:solidFill>
                  <a:srgbClr val="000000"/>
                </a:solidFill>
                <a:latin typeface="Georgia" pitchFamily="18" charset="0"/>
                <a:ea typeface="ＭＳ Ｐゴシック" pitchFamily="34" charset="-128"/>
              </a:rPr>
              <a:t/>
            </a:r>
            <a:br>
              <a:rPr lang="en-ZA" sz="4000" b="1" dirty="0" smtClean="0">
                <a:solidFill>
                  <a:srgbClr val="000000"/>
                </a:solidFill>
                <a:latin typeface="Georgia" pitchFamily="18" charset="0"/>
                <a:ea typeface="ＭＳ Ｐゴシック" pitchFamily="34" charset="-128"/>
              </a:rPr>
            </a:br>
            <a:r>
              <a:rPr lang="en-ZA" sz="1200" b="1" dirty="0" smtClean="0">
                <a:solidFill>
                  <a:srgbClr val="000000"/>
                </a:solidFill>
                <a:latin typeface="Georgia" pitchFamily="18" charset="0"/>
                <a:ea typeface="ＭＳ Ｐゴシック" pitchFamily="34" charset="-128"/>
              </a:rPr>
              <a:t/>
            </a:r>
            <a:br>
              <a:rPr lang="en-ZA" sz="1200" b="1" dirty="0" smtClean="0">
                <a:solidFill>
                  <a:srgbClr val="000000"/>
                </a:solidFill>
                <a:latin typeface="Georgia" pitchFamily="18" charset="0"/>
                <a:ea typeface="ＭＳ Ｐゴシック" pitchFamily="34" charset="-128"/>
              </a:rPr>
            </a:br>
            <a:r>
              <a:rPr lang="en-ZA" sz="4000" b="1" dirty="0" smtClean="0">
                <a:solidFill>
                  <a:srgbClr val="000000"/>
                </a:solidFill>
                <a:latin typeface="Georgia" pitchFamily="18" charset="0"/>
                <a:ea typeface="ＭＳ Ｐゴシック" pitchFamily="34" charset="-128"/>
              </a:rPr>
              <a:t/>
            </a:r>
            <a:br>
              <a:rPr lang="en-ZA" sz="4000" b="1" dirty="0" smtClean="0">
                <a:solidFill>
                  <a:srgbClr val="000000"/>
                </a:solidFill>
                <a:latin typeface="Georgia" pitchFamily="18" charset="0"/>
                <a:ea typeface="ＭＳ Ｐゴシック" pitchFamily="34" charset="-128"/>
              </a:rPr>
            </a:br>
            <a:r>
              <a:rPr lang="en-ZA" sz="4000" b="1" dirty="0" smtClean="0">
                <a:solidFill>
                  <a:srgbClr val="000000"/>
                </a:solidFill>
                <a:latin typeface="Georgia" pitchFamily="18" charset="0"/>
                <a:ea typeface="ＭＳ Ｐゴシック" pitchFamily="34" charset="-128"/>
              </a:rPr>
              <a:t/>
            </a:r>
            <a:br>
              <a:rPr lang="en-ZA" sz="4000" b="1" dirty="0" smtClean="0">
                <a:solidFill>
                  <a:srgbClr val="000000"/>
                </a:solidFill>
                <a:latin typeface="Georgia" pitchFamily="18" charset="0"/>
                <a:ea typeface="ＭＳ Ｐゴシック" pitchFamily="34" charset="-128"/>
              </a:rPr>
            </a:br>
            <a:r>
              <a:rPr lang="en-ZA" sz="4000" b="1" dirty="0" smtClean="0">
                <a:solidFill>
                  <a:srgbClr val="000000"/>
                </a:solidFill>
                <a:latin typeface="Georgia" pitchFamily="18" charset="0"/>
                <a:ea typeface="ＭＳ Ｐゴシック" pitchFamily="34" charset="-128"/>
              </a:rPr>
              <a:t/>
            </a:r>
            <a:br>
              <a:rPr lang="en-ZA" sz="4000" b="1" dirty="0" smtClean="0">
                <a:solidFill>
                  <a:srgbClr val="000000"/>
                </a:solidFill>
                <a:latin typeface="Georgia" pitchFamily="18" charset="0"/>
                <a:ea typeface="ＭＳ Ｐゴシック" pitchFamily="34" charset="-128"/>
              </a:rPr>
            </a:br>
            <a:r>
              <a:rPr lang="en-ZA" sz="4000" b="1" dirty="0" smtClean="0">
                <a:solidFill>
                  <a:srgbClr val="000000"/>
                </a:solidFill>
                <a:latin typeface="Georgia" pitchFamily="18" charset="0"/>
                <a:ea typeface="ＭＳ Ｐゴシック" pitchFamily="34" charset="-128"/>
              </a:rPr>
              <a:t/>
            </a:r>
            <a:br>
              <a:rPr lang="en-ZA" sz="4000" b="1" dirty="0" smtClean="0">
                <a:solidFill>
                  <a:srgbClr val="000000"/>
                </a:solidFill>
                <a:latin typeface="Georgia" pitchFamily="18" charset="0"/>
                <a:ea typeface="ＭＳ Ｐゴシック" pitchFamily="34" charset="-128"/>
              </a:rPr>
            </a:br>
            <a:r>
              <a:rPr lang="en-ZA" sz="4000" b="1" dirty="0" smtClean="0">
                <a:solidFill>
                  <a:srgbClr val="000000"/>
                </a:solidFill>
                <a:latin typeface="Georgia" pitchFamily="18" charset="0"/>
                <a:ea typeface="ＭＳ Ｐゴシック" pitchFamily="34" charset="-128"/>
              </a:rPr>
              <a:t/>
            </a:r>
            <a:br>
              <a:rPr lang="en-ZA" sz="4000" b="1" dirty="0" smtClean="0">
                <a:solidFill>
                  <a:srgbClr val="000000"/>
                </a:solidFill>
                <a:latin typeface="Georgia" pitchFamily="18" charset="0"/>
                <a:ea typeface="ＭＳ Ｐゴシック" pitchFamily="34" charset="-128"/>
              </a:rPr>
            </a:br>
            <a:r>
              <a:rPr lang="en-ZA" sz="4000" b="1" dirty="0" smtClean="0">
                <a:solidFill>
                  <a:srgbClr val="000000"/>
                </a:solidFill>
                <a:latin typeface="Georgia" pitchFamily="18" charset="0"/>
                <a:ea typeface="ＭＳ Ｐゴシック" pitchFamily="34" charset="-128"/>
              </a:rPr>
              <a:t/>
            </a:r>
            <a:br>
              <a:rPr lang="en-ZA" sz="4000" b="1" dirty="0" smtClean="0">
                <a:solidFill>
                  <a:srgbClr val="000000"/>
                </a:solidFill>
                <a:latin typeface="Georgia" pitchFamily="18" charset="0"/>
                <a:ea typeface="ＭＳ Ｐゴシック" pitchFamily="34" charset="-128"/>
              </a:rPr>
            </a:br>
            <a:r>
              <a:rPr lang="en-ZA" sz="4000" b="1" dirty="0" smtClean="0">
                <a:solidFill>
                  <a:srgbClr val="000000"/>
                </a:solidFill>
                <a:latin typeface="Georgia" pitchFamily="18" charset="0"/>
                <a:ea typeface="ＭＳ Ｐゴシック" pitchFamily="34" charset="-128"/>
              </a:rPr>
              <a:t/>
            </a:r>
            <a:br>
              <a:rPr lang="en-ZA" sz="4000" b="1" dirty="0" smtClean="0">
                <a:solidFill>
                  <a:srgbClr val="000000"/>
                </a:solidFill>
                <a:latin typeface="Georgia" pitchFamily="18" charset="0"/>
                <a:ea typeface="ＭＳ Ｐゴシック" pitchFamily="34" charset="-128"/>
              </a:rPr>
            </a:br>
            <a:endParaRPr lang="en-ZA" dirty="0" smtClean="0">
              <a:ea typeface="ＭＳ Ｐゴシック" pitchFamily="34" charset="-128"/>
            </a:endParaRPr>
          </a:p>
        </p:txBody>
      </p:sp>
      <p:sp>
        <p:nvSpPr>
          <p:cNvPr id="36866" name="Title 1"/>
          <p:cNvSpPr txBox="1">
            <a:spLocks/>
          </p:cNvSpPr>
          <p:nvPr/>
        </p:nvSpPr>
        <p:spPr bwMode="auto">
          <a:xfrm>
            <a:off x="190500" y="1047750"/>
            <a:ext cx="8763000" cy="495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marL="571500" indent="-5715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>
              <a:buFont typeface="Arial" pitchFamily="34" charset="0"/>
              <a:buChar char="•"/>
            </a:pPr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>
              <a:buFont typeface="Arial" pitchFamily="34" charset="0"/>
              <a:buChar char="•"/>
            </a:pPr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>
              <a:buFont typeface="Arial" pitchFamily="34" charset="0"/>
              <a:buChar char="•"/>
            </a:pPr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>
              <a:buFont typeface="Arial" pitchFamily="34" charset="0"/>
              <a:buChar char="•"/>
            </a:pPr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>
              <a:buFont typeface="Arial" pitchFamily="34" charset="0"/>
              <a:buChar char="•"/>
            </a:pPr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>
              <a:buFont typeface="Arial" pitchFamily="34" charset="0"/>
              <a:buChar char="•"/>
            </a:pPr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>
              <a:buFont typeface="Arial" pitchFamily="34" charset="0"/>
              <a:buChar char="•"/>
            </a:pPr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>
              <a:buFont typeface="Arial" pitchFamily="34" charset="0"/>
              <a:buChar char="•"/>
            </a:pPr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>
              <a:buFont typeface="Arial" pitchFamily="34" charset="0"/>
              <a:buChar char="•"/>
            </a:pPr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>
              <a:buFont typeface="Arial" pitchFamily="34" charset="0"/>
              <a:buChar char="•"/>
            </a:pPr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>
              <a:buFont typeface="Arial" pitchFamily="34" charset="0"/>
              <a:buChar char="•"/>
            </a:pPr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>
              <a:buFont typeface="Arial" pitchFamily="34" charset="0"/>
              <a:buChar char="•"/>
            </a:pPr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>
              <a:buFont typeface="Arial" pitchFamily="34" charset="0"/>
              <a:buChar char="•"/>
            </a:pPr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>
              <a:buFont typeface="Arial" pitchFamily="34" charset="0"/>
              <a:buChar char="•"/>
            </a:pPr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>
              <a:buFont typeface="Arial" pitchFamily="34" charset="0"/>
              <a:buChar char="•"/>
            </a:pPr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>
              <a:buFont typeface="Arial" pitchFamily="34" charset="0"/>
              <a:buChar char="•"/>
            </a:pPr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>
              <a:buFont typeface="Arial" pitchFamily="34" charset="0"/>
              <a:buChar char="•"/>
            </a:pPr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>
              <a:buFont typeface="Arial" pitchFamily="34" charset="0"/>
              <a:buChar char="•"/>
            </a:pPr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endParaRPr lang="en-ZA" sz="3200" b="1" dirty="0" smtClean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r>
              <a:rPr lang="en-ZA" sz="3200" b="1" dirty="0" smtClean="0">
                <a:solidFill>
                  <a:srgbClr val="000000"/>
                </a:solidFill>
                <a:latin typeface="Georgia" pitchFamily="18" charset="0"/>
              </a:rPr>
              <a:t>FUTURE </a:t>
            </a:r>
            <a:r>
              <a:rPr lang="en-ZA" sz="3200" b="1" dirty="0">
                <a:solidFill>
                  <a:srgbClr val="000000"/>
                </a:solidFill>
                <a:latin typeface="Georgia" pitchFamily="18" charset="0"/>
              </a:rPr>
              <a:t>KEY </a:t>
            </a:r>
            <a:r>
              <a:rPr lang="en-ZA" sz="3200" b="1" dirty="0" smtClean="0">
                <a:solidFill>
                  <a:srgbClr val="000000"/>
                </a:solidFill>
                <a:latin typeface="Georgia" pitchFamily="18" charset="0"/>
              </a:rPr>
              <a:t>PARTNERS</a:t>
            </a:r>
          </a:p>
          <a:p>
            <a:endParaRPr lang="en-ZA" sz="1400" dirty="0">
              <a:solidFill>
                <a:srgbClr val="000000"/>
              </a:solidFill>
              <a:latin typeface="Georgia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en-ZA" sz="2800" b="1" dirty="0">
                <a:solidFill>
                  <a:srgbClr val="000000"/>
                </a:solidFill>
                <a:latin typeface="Georgia" pitchFamily="18" charset="0"/>
              </a:rPr>
              <a:t>Other potential future partners:</a:t>
            </a:r>
          </a:p>
          <a:p>
            <a:pPr>
              <a:buFontTx/>
              <a:buChar char="-"/>
            </a:pPr>
            <a:r>
              <a:rPr lang="en-ZA" sz="2600" dirty="0" smtClean="0">
                <a:solidFill>
                  <a:srgbClr val="000000"/>
                </a:solidFill>
                <a:latin typeface="Georgia" pitchFamily="18" charset="0"/>
              </a:rPr>
              <a:t>Bagamoyo College of Arts (community theatre)</a:t>
            </a:r>
          </a:p>
          <a:p>
            <a:pPr>
              <a:buFontTx/>
              <a:buChar char="-"/>
            </a:pPr>
            <a:r>
              <a:rPr lang="en-ZA" sz="2600" dirty="0" smtClean="0">
                <a:solidFill>
                  <a:srgbClr val="000000"/>
                </a:solidFill>
                <a:latin typeface="Georgia" pitchFamily="18" charset="0"/>
              </a:rPr>
              <a:t>SMART </a:t>
            </a:r>
            <a:r>
              <a:rPr lang="en-ZA" sz="2600" dirty="0">
                <a:solidFill>
                  <a:srgbClr val="000000"/>
                </a:solidFill>
                <a:latin typeface="Georgia" pitchFamily="18" charset="0"/>
              </a:rPr>
              <a:t>Fish - Communication established with District Fisheries Officer to investigate opportunities for assistance with fishing enforcement within the demo </a:t>
            </a:r>
            <a:r>
              <a:rPr lang="en-ZA" sz="2600" dirty="0" smtClean="0">
                <a:solidFill>
                  <a:srgbClr val="000000"/>
                </a:solidFill>
                <a:latin typeface="Georgia" pitchFamily="18" charset="0"/>
              </a:rPr>
              <a:t>site</a:t>
            </a:r>
          </a:p>
          <a:p>
            <a:pPr>
              <a:buFontTx/>
              <a:buChar char="-"/>
            </a:pPr>
            <a:r>
              <a:rPr lang="en-ZA" sz="2600" dirty="0">
                <a:solidFill>
                  <a:srgbClr val="000000"/>
                </a:solidFill>
                <a:latin typeface="Georgia" pitchFamily="18" charset="0"/>
              </a:rPr>
              <a:t>Coral Reef Care - Rolf Palau (</a:t>
            </a:r>
            <a:r>
              <a:rPr lang="en-ZA" sz="2600" dirty="0" smtClean="0">
                <a:solidFill>
                  <a:srgbClr val="000000"/>
                </a:solidFill>
                <a:latin typeface="Georgia" pitchFamily="18" charset="0"/>
              </a:rPr>
              <a:t>possible demarcation assistance in </a:t>
            </a:r>
            <a:r>
              <a:rPr lang="en-ZA" sz="2600" dirty="0">
                <a:solidFill>
                  <a:srgbClr val="000000"/>
                </a:solidFill>
                <a:latin typeface="Georgia" pitchFamily="18" charset="0"/>
              </a:rPr>
              <a:t>the medium to long-term</a:t>
            </a:r>
            <a:r>
              <a:rPr lang="en-ZA" sz="2600" dirty="0" smtClean="0">
                <a:solidFill>
                  <a:srgbClr val="000000"/>
                </a:solidFill>
                <a:latin typeface="Georgia" pitchFamily="18" charset="0"/>
              </a:rPr>
              <a:t>)</a:t>
            </a:r>
          </a:p>
          <a:p>
            <a:pPr marL="0" indent="0"/>
            <a:endParaRPr lang="en-ZA" sz="2600" dirty="0" smtClean="0">
              <a:solidFill>
                <a:srgbClr val="000000"/>
              </a:solidFill>
              <a:latin typeface="Georgia" pitchFamily="18" charset="0"/>
            </a:endParaRPr>
          </a:p>
          <a:p>
            <a:pPr marL="0" indent="0"/>
            <a:endParaRPr lang="en-ZA" sz="2600" dirty="0" smtClean="0">
              <a:solidFill>
                <a:srgbClr val="000000"/>
              </a:solidFill>
              <a:latin typeface="Georgia" pitchFamily="18" charset="0"/>
            </a:endParaRPr>
          </a:p>
          <a:p>
            <a:pPr>
              <a:buFontTx/>
              <a:buChar char="-"/>
            </a:pPr>
            <a:endParaRPr lang="en-ZA" sz="2600" dirty="0">
              <a:solidFill>
                <a:srgbClr val="000000"/>
              </a:solidFill>
              <a:latin typeface="Georgia" pitchFamily="18" charset="0"/>
            </a:endParaRPr>
          </a:p>
          <a:p>
            <a:pPr>
              <a:buFontTx/>
              <a:buChar char="-"/>
            </a:pPr>
            <a:endParaRPr lang="en-ZA" sz="2000" dirty="0">
              <a:solidFill>
                <a:srgbClr val="000000"/>
              </a:solidFill>
              <a:latin typeface="Georgia" pitchFamily="18" charset="0"/>
            </a:endParaRPr>
          </a:p>
          <a:p>
            <a:endParaRPr lang="en-ZA" sz="2800" b="1" dirty="0">
              <a:solidFill>
                <a:srgbClr val="000000"/>
              </a:solidFill>
              <a:latin typeface="Georgia" pitchFamily="18" charset="0"/>
            </a:endParaRPr>
          </a:p>
          <a:p>
            <a:endParaRPr lang="en-ZA" sz="2800" b="1" dirty="0">
              <a:solidFill>
                <a:srgbClr val="000000"/>
              </a:solidFill>
              <a:latin typeface="Georgia" pitchFamily="18" charset="0"/>
            </a:endParaRPr>
          </a:p>
          <a:p>
            <a:endParaRPr lang="en-ZA" sz="2800" b="1" dirty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endParaRPr lang="en-ZA" sz="3200" b="1" dirty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endParaRPr lang="en-ZA" sz="3200" b="1" dirty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endParaRPr lang="en-ZA" sz="3200" b="1" dirty="0">
              <a:solidFill>
                <a:srgbClr val="000000"/>
              </a:solidFill>
              <a:latin typeface="Georgia" pitchFamily="18" charset="0"/>
            </a:endParaRPr>
          </a:p>
          <a:p>
            <a:pPr>
              <a:buFont typeface="Arial" pitchFamily="34" charset="0"/>
              <a:buChar char="•"/>
            </a:pPr>
            <a:endParaRPr lang="en-ZA" sz="3200" b="1" dirty="0">
              <a:solidFill>
                <a:srgbClr val="000000"/>
              </a:solidFill>
              <a:latin typeface="Georgia" pitchFamily="18" charset="0"/>
            </a:endParaRPr>
          </a:p>
          <a:p>
            <a:pPr>
              <a:buFont typeface="Arial" pitchFamily="34" charset="0"/>
              <a:buChar char="•"/>
            </a:pPr>
            <a:endParaRPr lang="en-ZA" sz="3200" b="1" dirty="0">
              <a:solidFill>
                <a:srgbClr val="000000"/>
              </a:solidFill>
              <a:latin typeface="Georgia" pitchFamily="18" charset="0"/>
            </a:endParaRPr>
          </a:p>
          <a:p>
            <a:pPr>
              <a:buFont typeface="Arial" pitchFamily="34" charset="0"/>
              <a:buChar char="•"/>
            </a:pPr>
            <a:endParaRPr lang="en-ZA" sz="3200" b="1" dirty="0">
              <a:solidFill>
                <a:srgbClr val="000000"/>
              </a:solidFill>
              <a:latin typeface="Georgia" pitchFamily="18" charset="0"/>
            </a:endParaRPr>
          </a:p>
          <a:p>
            <a:pPr>
              <a:buFont typeface="Arial" pitchFamily="34" charset="0"/>
              <a:buChar char="•"/>
            </a:pPr>
            <a:endParaRPr lang="en-ZA" sz="3200" b="1" dirty="0">
              <a:solidFill>
                <a:srgbClr val="000000"/>
              </a:solidFill>
              <a:latin typeface="Georgia" pitchFamily="18" charset="0"/>
            </a:endParaRPr>
          </a:p>
          <a:p>
            <a:pPr>
              <a:buFont typeface="Arial" pitchFamily="34" charset="0"/>
              <a:buChar char="•"/>
            </a:pPr>
            <a:endParaRPr lang="en-ZA" sz="3200" b="1" dirty="0">
              <a:solidFill>
                <a:srgbClr val="000000"/>
              </a:solidFill>
              <a:latin typeface="Georgia" pitchFamily="18" charset="0"/>
            </a:endParaRPr>
          </a:p>
          <a:p>
            <a:pPr>
              <a:buFont typeface="Arial" pitchFamily="34" charset="0"/>
              <a:buChar char="•"/>
            </a:pPr>
            <a:endParaRPr lang="en-ZA" sz="3200" b="1" dirty="0">
              <a:solidFill>
                <a:srgbClr val="000000"/>
              </a:solidFill>
              <a:latin typeface="Georgia" pitchFamily="18" charset="0"/>
            </a:endParaRPr>
          </a:p>
          <a:p>
            <a:pPr>
              <a:buFont typeface="Arial" pitchFamily="34" charset="0"/>
              <a:buChar char="•"/>
            </a:pPr>
            <a:endParaRPr lang="en-ZA" sz="3200" b="1" dirty="0">
              <a:solidFill>
                <a:srgbClr val="000000"/>
              </a:solidFill>
              <a:latin typeface="Georgia" pitchFamily="18" charset="0"/>
            </a:endParaRPr>
          </a:p>
          <a:p>
            <a:pPr>
              <a:buFont typeface="Arial" pitchFamily="34" charset="0"/>
              <a:buChar char="•"/>
            </a:pPr>
            <a:endParaRPr lang="en-ZA" sz="3200" b="1" dirty="0">
              <a:solidFill>
                <a:srgbClr val="000000"/>
              </a:solidFill>
              <a:latin typeface="Georgia" pitchFamily="18" charset="0"/>
            </a:endParaRPr>
          </a:p>
          <a:p>
            <a:pPr>
              <a:buFont typeface="Arial" pitchFamily="34" charset="0"/>
              <a:buChar char="•"/>
            </a:pPr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>
              <a:buFont typeface="Arial" pitchFamily="34" charset="0"/>
              <a:buChar char="•"/>
            </a:pPr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>
              <a:buFont typeface="Arial" pitchFamily="34" charset="0"/>
              <a:buChar char="•"/>
            </a:pPr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>
              <a:buFont typeface="Arial" pitchFamily="34" charset="0"/>
              <a:buChar char="•"/>
            </a:pPr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>
              <a:buFont typeface="Arial" pitchFamily="34" charset="0"/>
              <a:buChar char="•"/>
            </a:pPr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>
              <a:buFont typeface="Arial" pitchFamily="34" charset="0"/>
              <a:buChar char="•"/>
            </a:pPr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r>
              <a:rPr lang="en-ZA" sz="4000" b="1" dirty="0">
                <a:solidFill>
                  <a:srgbClr val="000000"/>
                </a:solidFill>
                <a:latin typeface="Georgia" pitchFamily="18" charset="0"/>
              </a:rPr>
              <a:t/>
            </a:r>
            <a:br>
              <a:rPr lang="en-ZA" sz="4000" b="1" dirty="0">
                <a:solidFill>
                  <a:srgbClr val="000000"/>
                </a:solidFill>
                <a:latin typeface="Georgia" pitchFamily="18" charset="0"/>
              </a:rPr>
            </a:br>
            <a:r>
              <a:rPr lang="en-ZA" sz="4000" b="1" dirty="0">
                <a:solidFill>
                  <a:srgbClr val="000000"/>
                </a:solidFill>
                <a:latin typeface="Georgia" pitchFamily="18" charset="0"/>
              </a:rPr>
              <a:t/>
            </a:r>
            <a:br>
              <a:rPr lang="en-ZA" sz="4000" b="1" dirty="0">
                <a:solidFill>
                  <a:srgbClr val="000000"/>
                </a:solidFill>
                <a:latin typeface="Georgia" pitchFamily="18" charset="0"/>
              </a:rPr>
            </a:br>
            <a:r>
              <a:rPr lang="en-ZA" sz="4000" b="1" dirty="0">
                <a:solidFill>
                  <a:srgbClr val="000000"/>
                </a:solidFill>
                <a:latin typeface="Georgia" pitchFamily="18" charset="0"/>
              </a:rPr>
              <a:t/>
            </a:r>
            <a:br>
              <a:rPr lang="en-ZA" sz="4000" b="1" dirty="0">
                <a:solidFill>
                  <a:srgbClr val="000000"/>
                </a:solidFill>
                <a:latin typeface="Georgia" pitchFamily="18" charset="0"/>
              </a:rPr>
            </a:br>
            <a:r>
              <a:rPr lang="en-ZA" sz="4000" b="1" dirty="0">
                <a:solidFill>
                  <a:srgbClr val="000000"/>
                </a:solidFill>
                <a:latin typeface="Georgia" pitchFamily="18" charset="0"/>
              </a:rPr>
              <a:t/>
            </a:r>
            <a:br>
              <a:rPr lang="en-ZA" sz="4000" b="1" dirty="0">
                <a:solidFill>
                  <a:srgbClr val="000000"/>
                </a:solidFill>
                <a:latin typeface="Georgia" pitchFamily="18" charset="0"/>
              </a:rPr>
            </a:br>
            <a:r>
              <a:rPr lang="en-ZA" sz="4000" b="1" dirty="0">
                <a:solidFill>
                  <a:srgbClr val="000000"/>
                </a:solidFill>
                <a:latin typeface="Georgia" pitchFamily="18" charset="0"/>
              </a:rPr>
              <a:t/>
            </a:r>
            <a:br>
              <a:rPr lang="en-ZA" sz="4000" b="1" dirty="0">
                <a:solidFill>
                  <a:srgbClr val="000000"/>
                </a:solidFill>
                <a:latin typeface="Georgia" pitchFamily="18" charset="0"/>
              </a:rPr>
            </a:br>
            <a:r>
              <a:rPr lang="en-ZA" sz="1200" b="1" dirty="0">
                <a:solidFill>
                  <a:srgbClr val="000000"/>
                </a:solidFill>
                <a:latin typeface="Georgia" pitchFamily="18" charset="0"/>
              </a:rPr>
              <a:t> </a:t>
            </a:r>
            <a:r>
              <a:rPr lang="en-ZA" sz="4000" b="1" dirty="0">
                <a:solidFill>
                  <a:srgbClr val="000000"/>
                </a:solidFill>
                <a:latin typeface="Georgia" pitchFamily="18" charset="0"/>
              </a:rPr>
              <a:t/>
            </a:r>
            <a:br>
              <a:rPr lang="en-ZA" sz="4000" b="1" dirty="0">
                <a:solidFill>
                  <a:srgbClr val="000000"/>
                </a:solidFill>
                <a:latin typeface="Georgia" pitchFamily="18" charset="0"/>
              </a:rPr>
            </a:br>
            <a:r>
              <a:rPr lang="en-ZA" sz="4000" b="1" dirty="0">
                <a:solidFill>
                  <a:srgbClr val="000000"/>
                </a:solidFill>
                <a:latin typeface="Georgia" pitchFamily="18" charset="0"/>
              </a:rPr>
              <a:t/>
            </a:r>
            <a:br>
              <a:rPr lang="en-ZA" sz="4000" b="1" dirty="0">
                <a:solidFill>
                  <a:srgbClr val="000000"/>
                </a:solidFill>
                <a:latin typeface="Georgia" pitchFamily="18" charset="0"/>
              </a:rPr>
            </a:br>
            <a:r>
              <a:rPr lang="en-ZA" sz="1200" b="1" dirty="0">
                <a:solidFill>
                  <a:srgbClr val="000000"/>
                </a:solidFill>
                <a:latin typeface="Georgia" pitchFamily="18" charset="0"/>
              </a:rPr>
              <a:t/>
            </a:r>
            <a:br>
              <a:rPr lang="en-ZA" sz="1200" b="1" dirty="0">
                <a:solidFill>
                  <a:srgbClr val="000000"/>
                </a:solidFill>
                <a:latin typeface="Georgia" pitchFamily="18" charset="0"/>
              </a:rPr>
            </a:br>
            <a:r>
              <a:rPr lang="en-ZA" sz="4000" b="1" dirty="0">
                <a:solidFill>
                  <a:srgbClr val="000000"/>
                </a:solidFill>
                <a:latin typeface="Georgia" pitchFamily="18" charset="0"/>
              </a:rPr>
              <a:t/>
            </a:r>
            <a:br>
              <a:rPr lang="en-ZA" sz="4000" b="1" dirty="0">
                <a:solidFill>
                  <a:srgbClr val="000000"/>
                </a:solidFill>
                <a:latin typeface="Georgia" pitchFamily="18" charset="0"/>
              </a:rPr>
            </a:br>
            <a:r>
              <a:rPr lang="en-ZA" sz="4000" b="1" dirty="0">
                <a:solidFill>
                  <a:srgbClr val="000000"/>
                </a:solidFill>
                <a:latin typeface="Georgia" pitchFamily="18" charset="0"/>
              </a:rPr>
              <a:t/>
            </a:r>
            <a:br>
              <a:rPr lang="en-ZA" sz="4000" b="1" dirty="0">
                <a:solidFill>
                  <a:srgbClr val="000000"/>
                </a:solidFill>
                <a:latin typeface="Georgia" pitchFamily="18" charset="0"/>
              </a:rPr>
            </a:br>
            <a:r>
              <a:rPr lang="en-ZA" sz="4000" b="1" dirty="0">
                <a:solidFill>
                  <a:srgbClr val="000000"/>
                </a:solidFill>
                <a:latin typeface="Georgia" pitchFamily="18" charset="0"/>
              </a:rPr>
              <a:t/>
            </a:r>
            <a:br>
              <a:rPr lang="en-ZA" sz="4000" b="1" dirty="0">
                <a:solidFill>
                  <a:srgbClr val="000000"/>
                </a:solidFill>
                <a:latin typeface="Georgia" pitchFamily="18" charset="0"/>
              </a:rPr>
            </a:br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endParaRPr lang="en-ZA" sz="4000" b="1" dirty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endParaRPr lang="en-ZA" sz="4400" dirty="0">
              <a:solidFill>
                <a:srgbClr val="000000"/>
              </a:solidFill>
              <a:latin typeface="Calibri" pitchFamily="34" charset="0"/>
            </a:endParaRPr>
          </a:p>
        </p:txBody>
      </p:sp>
    </p:spTree>
  </p:cSld>
  <p:clrMapOvr>
    <a:masterClrMapping/>
  </p:clrMapOvr>
  <p:transition advClick="0" advTm="10000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10850</TotalTime>
  <Words>591</Words>
  <Application>Microsoft Office PowerPoint</Application>
  <PresentationFormat>On-screen Show (4:3)</PresentationFormat>
  <Paragraphs>991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Office Theme</vt:lpstr>
      <vt:lpstr>COAST  Steering Committee Meeting  Reef &amp; Marine Recreation Management (RMRM)  Bagamoyo, Tanzania  Mr. Thomas Chali &amp; Mr. Deograsias Mdamu 25th September, 2013 </vt:lpstr>
      <vt:lpstr>            </vt:lpstr>
      <vt:lpstr>            </vt:lpstr>
      <vt:lpstr>            </vt:lpstr>
      <vt:lpstr>            </vt:lpstr>
      <vt:lpstr>            </vt:lpstr>
      <vt:lpstr>            </vt:lpstr>
      <vt:lpstr>            </vt:lpstr>
      <vt:lpstr>            </vt:lpstr>
      <vt:lpstr>            </vt:lpstr>
      <vt:lpstr>            </vt:lpstr>
      <vt:lpstr>            </vt:lpstr>
      <vt:lpstr>            </vt:lpstr>
      <vt:lpstr>            </vt:lpstr>
    </vt:vector>
  </TitlesOfParts>
  <Company>www.warez-bb.org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Gibbon 2011</dc:creator>
  <cp:lastModifiedBy>Jayshree</cp:lastModifiedBy>
  <cp:revision>719</cp:revision>
  <dcterms:created xsi:type="dcterms:W3CDTF">2012-04-17T12:45:04Z</dcterms:created>
  <dcterms:modified xsi:type="dcterms:W3CDTF">2013-09-25T06:38:11Z</dcterms:modified>
</cp:coreProperties>
</file>